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27.svg" ContentType="image/svg+xml"/>
  <Override PartName="/ppt/media/image28.svg" ContentType="image/svg+xml"/>
  <Override PartName="/ppt/media/image29.svg" ContentType="image/svg+xml"/>
  <Override PartName="/ppt/media/image3.svg" ContentType="image/svg+xml"/>
  <Override PartName="/ppt/media/image30.svg" ContentType="image/svg+xml"/>
  <Override PartName="/ppt/media/image31.svg" ContentType="image/svg+xml"/>
  <Override PartName="/ppt/media/image32.svg" ContentType="image/svg+xml"/>
  <Override PartName="/ppt/media/image33.svg" ContentType="image/svg+xml"/>
  <Override PartName="/ppt/media/image34.svg" ContentType="image/svg+xml"/>
  <Override PartName="/ppt/media/image35.svg" ContentType="image/svg+xml"/>
  <Override PartName="/ppt/media/image36.svg" ContentType="image/svg+xml"/>
  <Override PartName="/ppt/media/image37.svg" ContentType="image/svg+xml"/>
  <Override PartName="/ppt/media/image38.svg" ContentType="image/svg+xml"/>
  <Override PartName="/ppt/media/image39.svg" ContentType="image/svg+xml"/>
  <Override PartName="/ppt/media/image4.svg" ContentType="image/svg+xml"/>
  <Override PartName="/ppt/media/image40.svg" ContentType="image/svg+xml"/>
  <Override PartName="/ppt/media/image41.svg" ContentType="image/svg+xml"/>
  <Override PartName="/ppt/media/image42.svg" ContentType="image/svg+xml"/>
  <Override PartName="/ppt/media/image43.svg" ContentType="image/svg+xml"/>
  <Override PartName="/ppt/media/image44.svg" ContentType="image/svg+xml"/>
  <Override PartName="/ppt/media/image45.svg" ContentType="image/svg+xml"/>
  <Override PartName="/ppt/media/image46.svg" ContentType="image/svg+xml"/>
  <Override PartName="/ppt/media/image47.svg" ContentType="image/svg+xml"/>
  <Override PartName="/ppt/media/image48.svg" ContentType="image/svg+xml"/>
  <Override PartName="/ppt/media/image49.svg" ContentType="image/svg+xml"/>
  <Override PartName="/ppt/media/image5.svg" ContentType="image/svg+xml"/>
  <Override PartName="/ppt/media/image50.svg" ContentType="image/svg+xml"/>
  <Override PartName="/ppt/media/image51.svg" ContentType="image/svg+xml"/>
  <Override PartName="/ppt/media/image52.svg" ContentType="image/svg+xml"/>
  <Override PartName="/ppt/media/image53.svg" ContentType="image/svg+xml"/>
  <Override PartName="/ppt/media/image54.svg" ContentType="image/svg+xml"/>
  <Override PartName="/ppt/media/image55.svg" ContentType="image/svg+xml"/>
  <Override PartName="/ppt/media/image56.svg" ContentType="image/svg+xml"/>
  <Override PartName="/ppt/media/image57.svg" ContentType="image/svg+xml"/>
  <Override PartName="/ppt/media/image58.svg" ContentType="image/svg+xml"/>
  <Override PartName="/ppt/media/image59.svg" ContentType="image/svg+xml"/>
  <Override PartName="/ppt/media/image6.svg" ContentType="image/svg+xml"/>
  <Override PartName="/ppt/media/image60.svg" ContentType="image/svg+xml"/>
  <Override PartName="/ppt/media/image61.svg" ContentType="image/svg+xml"/>
  <Override PartName="/ppt/media/image62.svg" ContentType="image/svg+xml"/>
  <Override PartName="/ppt/media/image63.svg" ContentType="image/svg+xml"/>
  <Override PartName="/ppt/media/image64.svg" ContentType="image/svg+xml"/>
  <Override PartName="/ppt/media/image65.svg" ContentType="image/svg+xml"/>
  <Override PartName="/ppt/media/image7.svg" ContentType="image/svg+xml"/>
  <Override PartName="/ppt/media/image8.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18288000" cy="10287000"/>
  <p:notesSz cx="6858000" cy="9144000"/>
  <p:embeddedFontLst>
    <p:embeddedFont>
      <p:font typeface="Arimo" panose="020B0604020202020204"/>
      <p:regular r:id="rId52"/>
    </p:embeddedFont>
    <p:embeddedFont>
      <p:font typeface="Arimo Bold" panose="020B0704020202020204"/>
      <p:regular r:id="rId53"/>
    </p:embeddedFont>
    <p:embeddedFont>
      <p:font typeface="Arimo Italics" panose="020B0604020202090204"/>
      <p:regular r:id="rId54"/>
    </p:embeddedFont>
    <p:embeddedFont>
      <p:font typeface="Arimo Bold Italics" panose="020B0704020202090204"/>
      <p:regular r:id="rId55"/>
    </p:embeddedFont>
    <p:embeddedFont>
      <p:font typeface="Bitter" panose="02000000000000000000"/>
      <p:regular r:id="rId56"/>
    </p:embeddedFont>
    <p:embeddedFont>
      <p:font typeface="Bitter Bold" panose="02000000000000000000"/>
      <p:regular r:id="rId57"/>
    </p:embeddedFont>
    <p:embeddedFont>
      <p:font typeface="Bitter Italics" panose="02000000000000000000"/>
      <p:regular r:id="rId58"/>
    </p:embeddedFont>
    <p:embeddedFont>
      <p:font typeface="Poppins Medium" panose="00000600000000000000"/>
      <p:regular r:id="rId59"/>
    </p:embeddedFont>
    <p:embeddedFont>
      <p:font typeface="Poppins Medium Bold" panose="00000700000000000000"/>
      <p:regular r:id="rId60"/>
    </p:embeddedFont>
    <p:embeddedFont>
      <p:font typeface="Poppins Medium Italics" panose="00000600000000000000"/>
      <p:regular r:id="rId61"/>
    </p:embeddedFont>
    <p:embeddedFont>
      <p:font typeface="Poppins Medium Bold Italics" panose="0000070000000000000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2" Type="http://schemas.openxmlformats.org/officeDocument/2006/relationships/font" Target="fonts/font11.fntdata"/><Relationship Id="rId61" Type="http://schemas.openxmlformats.org/officeDocument/2006/relationships/font" Target="fonts/font10.fntdata"/><Relationship Id="rId60" Type="http://schemas.openxmlformats.org/officeDocument/2006/relationships/font" Target="fonts/font9.fntdata"/><Relationship Id="rId6" Type="http://schemas.openxmlformats.org/officeDocument/2006/relationships/slide" Target="slides/slide4.xml"/><Relationship Id="rId59" Type="http://schemas.openxmlformats.org/officeDocument/2006/relationships/font" Target="fonts/font8.fntdata"/><Relationship Id="rId58" Type="http://schemas.openxmlformats.org/officeDocument/2006/relationships/font" Target="fonts/font7.fntdata"/><Relationship Id="rId57" Type="http://schemas.openxmlformats.org/officeDocument/2006/relationships/font" Target="fonts/font6.fntdata"/><Relationship Id="rId56" Type="http://schemas.openxmlformats.org/officeDocument/2006/relationships/font" Target="fonts/font5.fntdata"/><Relationship Id="rId55" Type="http://schemas.openxmlformats.org/officeDocument/2006/relationships/font" Target="fonts/font4.fntdata"/><Relationship Id="rId54" Type="http://schemas.openxmlformats.org/officeDocument/2006/relationships/font" Target="fonts/font3.fntdata"/><Relationship Id="rId53" Type="http://schemas.openxmlformats.org/officeDocument/2006/relationships/font" Target="fonts/font2.fntdata"/><Relationship Id="rId52" Type="http://schemas.openxmlformats.org/officeDocument/2006/relationships/font" Target="fonts/font1.fntdata"/><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8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8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8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3.png"/><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1.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sv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2.GI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2.GI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2.GI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2.GI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2.GI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2.GIF"/></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4.png"/><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1.sv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GIF"/><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6.GIF"/></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GIF"/><Relationship Id="rId2" Type="http://schemas.openxmlformats.org/officeDocument/2006/relationships/image" Target="../media/image18.jpe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24.png"/><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26.GIF"/><Relationship Id="rId1" Type="http://schemas.openxmlformats.org/officeDocument/2006/relationships/image" Target="../media/image25.GI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svg"/><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30.png"/><Relationship Id="rId4" Type="http://schemas.openxmlformats.org/officeDocument/2006/relationships/image" Target="../media/image15.svg"/><Relationship Id="rId3" Type="http://schemas.openxmlformats.org/officeDocument/2006/relationships/image" Target="../media/image29.png"/><Relationship Id="rId2" Type="http://schemas.openxmlformats.org/officeDocument/2006/relationships/image" Target="../media/image14.svg"/><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GIF"/></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openxmlformats.org/officeDocument/2006/relationships/image" Target="../media/image33.GIF"/><Relationship Id="rId1" Type="http://schemas.openxmlformats.org/officeDocument/2006/relationships/image" Target="../media/image32.GIF"/></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svg"/><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svg"/><Relationship Id="rId3" Type="http://schemas.openxmlformats.org/officeDocument/2006/relationships/image" Target="../media/image36.png"/><Relationship Id="rId2" Type="http://schemas.openxmlformats.org/officeDocument/2006/relationships/image" Target="../media/image18.svg"/><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svg"/><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GIF"/><Relationship Id="rId1" Type="http://schemas.openxmlformats.org/officeDocument/2006/relationships/image" Target="../media/image42.GI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GI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45.GIF"/></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8.GIF"/><Relationship Id="rId4" Type="http://schemas.openxmlformats.org/officeDocument/2006/relationships/image" Target="../media/image22.svg"/><Relationship Id="rId3" Type="http://schemas.openxmlformats.org/officeDocument/2006/relationships/image" Target="../media/image47.png"/><Relationship Id="rId2" Type="http://schemas.openxmlformats.org/officeDocument/2006/relationships/image" Target="../media/image21.svg"/><Relationship Id="rId1" Type="http://schemas.openxmlformats.org/officeDocument/2006/relationships/image" Target="../media/image46.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svg"/><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image" Target="../media/image49.GIF"/></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GIF"/></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svg"/><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svg"/><Relationship Id="rId2" Type="http://schemas.openxmlformats.org/officeDocument/2006/relationships/image" Target="../media/image52.png"/><Relationship Id="rId1" Type="http://schemas.openxmlformats.org/officeDocument/2006/relationships/image" Target="../media/image51.GIF"/></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54.png"/><Relationship Id="rId3" Type="http://schemas.openxmlformats.org/officeDocument/2006/relationships/image" Target="../media/image6.png"/><Relationship Id="rId2" Type="http://schemas.openxmlformats.org/officeDocument/2006/relationships/image" Target="../media/image24.svg"/><Relationship Id="rId1" Type="http://schemas.openxmlformats.org/officeDocument/2006/relationships/image" Target="../media/image53.png"/></Relationships>
</file>

<file path=ppt/slides/_rels/slide42.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6.png"/><Relationship Id="rId7" Type="http://schemas.openxmlformats.org/officeDocument/2006/relationships/image" Target="../media/image61.jpeg"/><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 Id="rId3" Type="http://schemas.openxmlformats.org/officeDocument/2006/relationships/image" Target="../media/image57.jpeg"/><Relationship Id="rId2" Type="http://schemas.openxmlformats.org/officeDocument/2006/relationships/image" Target="../media/image56.jpeg"/><Relationship Id="rId10" Type="http://schemas.openxmlformats.org/officeDocument/2006/relationships/slideLayout" Target="../slideLayouts/slideLayout7.xml"/><Relationship Id="rId1" Type="http://schemas.openxmlformats.org/officeDocument/2006/relationships/image" Target="../media/image5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GIF"/></Relationships>
</file>

<file path=ppt/slides/_rels/slide44.xml.rels><?xml version="1.0" encoding="UTF-8" standalone="yes"?>
<Relationships xmlns="http://schemas.openxmlformats.org/package/2006/relationships"><Relationship Id="rId9" Type="http://schemas.openxmlformats.org/officeDocument/2006/relationships/image" Target="../media/image66.png"/><Relationship Id="rId8" Type="http://schemas.openxmlformats.org/officeDocument/2006/relationships/image" Target="../media/image29.svg"/><Relationship Id="rId79" Type="http://schemas.openxmlformats.org/officeDocument/2006/relationships/slideLayout" Target="../slideLayouts/slideLayout7.xml"/><Relationship Id="rId78" Type="http://schemas.openxmlformats.org/officeDocument/2006/relationships/image" Target="../media/image64.svg"/><Relationship Id="rId77" Type="http://schemas.openxmlformats.org/officeDocument/2006/relationships/image" Target="../media/image100.png"/><Relationship Id="rId76" Type="http://schemas.openxmlformats.org/officeDocument/2006/relationships/image" Target="../media/image63.svg"/><Relationship Id="rId75" Type="http://schemas.openxmlformats.org/officeDocument/2006/relationships/image" Target="../media/image99.png"/><Relationship Id="rId74" Type="http://schemas.openxmlformats.org/officeDocument/2006/relationships/image" Target="../media/image62.svg"/><Relationship Id="rId73" Type="http://schemas.openxmlformats.org/officeDocument/2006/relationships/image" Target="../media/image98.png"/><Relationship Id="rId72" Type="http://schemas.openxmlformats.org/officeDocument/2006/relationships/image" Target="../media/image61.svg"/><Relationship Id="rId71" Type="http://schemas.openxmlformats.org/officeDocument/2006/relationships/image" Target="../media/image97.png"/><Relationship Id="rId70" Type="http://schemas.openxmlformats.org/officeDocument/2006/relationships/image" Target="../media/image60.svg"/><Relationship Id="rId7" Type="http://schemas.openxmlformats.org/officeDocument/2006/relationships/image" Target="../media/image65.png"/><Relationship Id="rId69" Type="http://schemas.openxmlformats.org/officeDocument/2006/relationships/image" Target="../media/image96.png"/><Relationship Id="rId68" Type="http://schemas.openxmlformats.org/officeDocument/2006/relationships/image" Target="../media/image59.svg"/><Relationship Id="rId67" Type="http://schemas.openxmlformats.org/officeDocument/2006/relationships/image" Target="../media/image95.png"/><Relationship Id="rId66" Type="http://schemas.openxmlformats.org/officeDocument/2006/relationships/image" Target="../media/image58.svg"/><Relationship Id="rId65" Type="http://schemas.openxmlformats.org/officeDocument/2006/relationships/image" Target="../media/image94.png"/><Relationship Id="rId64" Type="http://schemas.openxmlformats.org/officeDocument/2006/relationships/image" Target="../media/image57.svg"/><Relationship Id="rId63" Type="http://schemas.openxmlformats.org/officeDocument/2006/relationships/image" Target="../media/image93.png"/><Relationship Id="rId62" Type="http://schemas.openxmlformats.org/officeDocument/2006/relationships/image" Target="../media/image56.svg"/><Relationship Id="rId61" Type="http://schemas.openxmlformats.org/officeDocument/2006/relationships/image" Target="../media/image92.png"/><Relationship Id="rId60" Type="http://schemas.openxmlformats.org/officeDocument/2006/relationships/image" Target="../media/image55.svg"/><Relationship Id="rId6" Type="http://schemas.openxmlformats.org/officeDocument/2006/relationships/image" Target="../media/image28.svg"/><Relationship Id="rId59" Type="http://schemas.openxmlformats.org/officeDocument/2006/relationships/image" Target="../media/image91.png"/><Relationship Id="rId58" Type="http://schemas.openxmlformats.org/officeDocument/2006/relationships/image" Target="../media/image54.svg"/><Relationship Id="rId57" Type="http://schemas.openxmlformats.org/officeDocument/2006/relationships/image" Target="../media/image90.png"/><Relationship Id="rId56" Type="http://schemas.openxmlformats.org/officeDocument/2006/relationships/image" Target="../media/image53.svg"/><Relationship Id="rId55" Type="http://schemas.openxmlformats.org/officeDocument/2006/relationships/image" Target="../media/image89.png"/><Relationship Id="rId54" Type="http://schemas.openxmlformats.org/officeDocument/2006/relationships/image" Target="../media/image52.svg"/><Relationship Id="rId53" Type="http://schemas.openxmlformats.org/officeDocument/2006/relationships/image" Target="../media/image88.png"/><Relationship Id="rId52" Type="http://schemas.openxmlformats.org/officeDocument/2006/relationships/image" Target="../media/image51.svg"/><Relationship Id="rId51" Type="http://schemas.openxmlformats.org/officeDocument/2006/relationships/image" Target="../media/image87.png"/><Relationship Id="rId50" Type="http://schemas.openxmlformats.org/officeDocument/2006/relationships/image" Target="../media/image50.svg"/><Relationship Id="rId5" Type="http://schemas.openxmlformats.org/officeDocument/2006/relationships/image" Target="../media/image64.png"/><Relationship Id="rId49" Type="http://schemas.openxmlformats.org/officeDocument/2006/relationships/image" Target="../media/image86.png"/><Relationship Id="rId48" Type="http://schemas.openxmlformats.org/officeDocument/2006/relationships/image" Target="../media/image49.svg"/><Relationship Id="rId47" Type="http://schemas.openxmlformats.org/officeDocument/2006/relationships/image" Target="../media/image85.png"/><Relationship Id="rId46" Type="http://schemas.openxmlformats.org/officeDocument/2006/relationships/image" Target="../media/image48.svg"/><Relationship Id="rId45" Type="http://schemas.openxmlformats.org/officeDocument/2006/relationships/image" Target="../media/image84.png"/><Relationship Id="rId44" Type="http://schemas.openxmlformats.org/officeDocument/2006/relationships/image" Target="../media/image47.svg"/><Relationship Id="rId43" Type="http://schemas.openxmlformats.org/officeDocument/2006/relationships/image" Target="../media/image83.png"/><Relationship Id="rId42" Type="http://schemas.openxmlformats.org/officeDocument/2006/relationships/image" Target="../media/image46.svg"/><Relationship Id="rId41" Type="http://schemas.openxmlformats.org/officeDocument/2006/relationships/image" Target="../media/image82.png"/><Relationship Id="rId40" Type="http://schemas.openxmlformats.org/officeDocument/2006/relationships/image" Target="../media/image45.svg"/><Relationship Id="rId4" Type="http://schemas.openxmlformats.org/officeDocument/2006/relationships/image" Target="../media/image27.svg"/><Relationship Id="rId39" Type="http://schemas.openxmlformats.org/officeDocument/2006/relationships/image" Target="../media/image81.png"/><Relationship Id="rId38" Type="http://schemas.openxmlformats.org/officeDocument/2006/relationships/image" Target="../media/image44.svg"/><Relationship Id="rId37" Type="http://schemas.openxmlformats.org/officeDocument/2006/relationships/image" Target="../media/image80.png"/><Relationship Id="rId36" Type="http://schemas.openxmlformats.org/officeDocument/2006/relationships/image" Target="../media/image43.svg"/><Relationship Id="rId35" Type="http://schemas.openxmlformats.org/officeDocument/2006/relationships/image" Target="../media/image79.png"/><Relationship Id="rId34" Type="http://schemas.openxmlformats.org/officeDocument/2006/relationships/image" Target="../media/image42.svg"/><Relationship Id="rId33" Type="http://schemas.openxmlformats.org/officeDocument/2006/relationships/image" Target="../media/image78.png"/><Relationship Id="rId32" Type="http://schemas.openxmlformats.org/officeDocument/2006/relationships/image" Target="../media/image41.svg"/><Relationship Id="rId31" Type="http://schemas.openxmlformats.org/officeDocument/2006/relationships/image" Target="../media/image77.png"/><Relationship Id="rId30" Type="http://schemas.openxmlformats.org/officeDocument/2006/relationships/image" Target="../media/image40.svg"/><Relationship Id="rId3" Type="http://schemas.openxmlformats.org/officeDocument/2006/relationships/image" Target="../media/image63.png"/><Relationship Id="rId29" Type="http://schemas.openxmlformats.org/officeDocument/2006/relationships/image" Target="../media/image76.png"/><Relationship Id="rId28" Type="http://schemas.openxmlformats.org/officeDocument/2006/relationships/image" Target="../media/image39.svg"/><Relationship Id="rId27" Type="http://schemas.openxmlformats.org/officeDocument/2006/relationships/image" Target="../media/image75.png"/><Relationship Id="rId26" Type="http://schemas.openxmlformats.org/officeDocument/2006/relationships/image" Target="../media/image38.svg"/><Relationship Id="rId25" Type="http://schemas.openxmlformats.org/officeDocument/2006/relationships/image" Target="../media/image74.png"/><Relationship Id="rId24" Type="http://schemas.openxmlformats.org/officeDocument/2006/relationships/image" Target="../media/image37.svg"/><Relationship Id="rId23" Type="http://schemas.openxmlformats.org/officeDocument/2006/relationships/image" Target="../media/image73.png"/><Relationship Id="rId22" Type="http://schemas.openxmlformats.org/officeDocument/2006/relationships/image" Target="../media/image36.svg"/><Relationship Id="rId21" Type="http://schemas.openxmlformats.org/officeDocument/2006/relationships/image" Target="../media/image72.png"/><Relationship Id="rId20" Type="http://schemas.openxmlformats.org/officeDocument/2006/relationships/image" Target="../media/image35.svg"/><Relationship Id="rId2" Type="http://schemas.openxmlformats.org/officeDocument/2006/relationships/image" Target="../media/image26.svg"/><Relationship Id="rId19" Type="http://schemas.openxmlformats.org/officeDocument/2006/relationships/image" Target="../media/image71.png"/><Relationship Id="rId18" Type="http://schemas.openxmlformats.org/officeDocument/2006/relationships/image" Target="../media/image34.svg"/><Relationship Id="rId17" Type="http://schemas.openxmlformats.org/officeDocument/2006/relationships/image" Target="../media/image70.png"/><Relationship Id="rId16" Type="http://schemas.openxmlformats.org/officeDocument/2006/relationships/image" Target="../media/image33.svg"/><Relationship Id="rId15" Type="http://schemas.openxmlformats.org/officeDocument/2006/relationships/image" Target="../media/image69.png"/><Relationship Id="rId14" Type="http://schemas.openxmlformats.org/officeDocument/2006/relationships/image" Target="../media/image32.svg"/><Relationship Id="rId13" Type="http://schemas.openxmlformats.org/officeDocument/2006/relationships/image" Target="../media/image68.png"/><Relationship Id="rId12" Type="http://schemas.openxmlformats.org/officeDocument/2006/relationships/image" Target="../media/image31.svg"/><Relationship Id="rId11" Type="http://schemas.openxmlformats.org/officeDocument/2006/relationships/image" Target="../media/image67.png"/><Relationship Id="rId10" Type="http://schemas.openxmlformats.org/officeDocument/2006/relationships/image" Target="../media/image30.svg"/><Relationship Id="rId1" Type="http://schemas.openxmlformats.org/officeDocument/2006/relationships/image" Target="../media/image62.png"/></Relationships>
</file>

<file path=ppt/slides/_rels/slide45.xml.rels><?xml version="1.0" encoding="UTF-8" standalone="yes"?>
<Relationships xmlns="http://schemas.openxmlformats.org/package/2006/relationships"><Relationship Id="rId9" Type="http://schemas.openxmlformats.org/officeDocument/2006/relationships/image" Target="../media/image21.svg"/><Relationship Id="rId8" Type="http://schemas.openxmlformats.org/officeDocument/2006/relationships/image" Target="../media/image46.png"/><Relationship Id="rId7" Type="http://schemas.openxmlformats.org/officeDocument/2006/relationships/image" Target="../media/image49.GIF"/><Relationship Id="rId6" Type="http://schemas.openxmlformats.org/officeDocument/2006/relationships/image" Target="../media/image50.GIF"/><Relationship Id="rId5" Type="http://schemas.openxmlformats.org/officeDocument/2006/relationships/image" Target="../media/image25.svg"/><Relationship Id="rId4" Type="http://schemas.openxmlformats.org/officeDocument/2006/relationships/image" Target="../media/image54.png"/><Relationship Id="rId3" Type="http://schemas.openxmlformats.org/officeDocument/2006/relationships/image" Target="../media/image6.png"/><Relationship Id="rId2" Type="http://schemas.openxmlformats.org/officeDocument/2006/relationships/image" Target="../media/image32.GIF"/><Relationship Id="rId15" Type="http://schemas.openxmlformats.org/officeDocument/2006/relationships/slideLayout" Target="../slideLayouts/slideLayout7.xml"/><Relationship Id="rId14" Type="http://schemas.openxmlformats.org/officeDocument/2006/relationships/image" Target="../media/image25.GIF"/><Relationship Id="rId13" Type="http://schemas.openxmlformats.org/officeDocument/2006/relationships/image" Target="../media/image31.GIF"/><Relationship Id="rId12" Type="http://schemas.openxmlformats.org/officeDocument/2006/relationships/image" Target="../media/image43.GIF"/><Relationship Id="rId11" Type="http://schemas.openxmlformats.org/officeDocument/2006/relationships/image" Target="../media/image65.svg"/><Relationship Id="rId10" Type="http://schemas.openxmlformats.org/officeDocument/2006/relationships/image" Target="../media/image101.png"/><Relationship Id="rId1" Type="http://schemas.openxmlformats.org/officeDocument/2006/relationships/image" Target="../media/image51.GIF"/></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2.png"/><Relationship Id="rId1" Type="http://schemas.openxmlformats.org/officeDocument/2006/relationships/image" Target="../media/image42.GIF"/></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svg"/><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sv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sv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sv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sp>
        <p:nvSpPr>
          <p:cNvPr id="2" name="TextBox 2"/>
          <p:cNvSpPr txBox="1"/>
          <p:nvPr/>
        </p:nvSpPr>
        <p:spPr>
          <a:xfrm>
            <a:off x="8603706" y="6874907"/>
            <a:ext cx="9294056" cy="2352675"/>
          </a:xfrm>
          <a:prstGeom prst="rect">
            <a:avLst/>
          </a:prstGeom>
        </p:spPr>
        <p:txBody>
          <a:bodyPr lIns="0" tIns="0" rIns="0" bIns="0" rtlCol="0" anchor="t">
            <a:spAutoFit/>
          </a:bodyPr>
          <a:lstStyle/>
          <a:p>
            <a:pPr algn="r">
              <a:lnSpc>
                <a:spcPts val="9060"/>
              </a:lnSpc>
            </a:pPr>
            <a:r>
              <a:rPr lang="en-US" sz="7550" spc="-151">
                <a:solidFill>
                  <a:srgbClr val="FFFFFF"/>
                </a:solidFill>
                <a:latin typeface="Poppins Medium Bold"/>
              </a:rPr>
              <a:t>Operating System</a:t>
            </a:r>
            <a:endParaRPr lang="en-US" sz="7550" spc="-151">
              <a:solidFill>
                <a:srgbClr val="FFFFFF"/>
              </a:solidFill>
              <a:latin typeface="Poppins Medium Bold"/>
            </a:endParaRPr>
          </a:p>
          <a:p>
            <a:pPr algn="r">
              <a:lnSpc>
                <a:spcPts val="9060"/>
              </a:lnSpc>
            </a:pPr>
          </a:p>
        </p:txBody>
      </p:sp>
      <p:grpSp>
        <p:nvGrpSpPr>
          <p:cNvPr id="3" name="Group 3"/>
          <p:cNvGrpSpPr>
            <a:grpSpLocks noChangeAspect="1"/>
          </p:cNvGrpSpPr>
          <p:nvPr/>
        </p:nvGrpSpPr>
        <p:grpSpPr>
          <a:xfrm rot="0">
            <a:off x="-153891" y="7234721"/>
            <a:ext cx="3294901" cy="3294888"/>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B3C6E6"/>
            </a:solidFill>
            <a:ln w="12700">
              <a:solidFill>
                <a:srgbClr val="000000"/>
              </a:solidFill>
            </a:ln>
          </p:spPr>
        </p:sp>
      </p:grpSp>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990274" y="6804350"/>
            <a:ext cx="3220142" cy="2994732"/>
          </a:xfrm>
          <a:prstGeom prst="rect">
            <a:avLst/>
          </a:prstGeom>
        </p:spPr>
      </p:pic>
      <p:pic>
        <p:nvPicPr>
          <p:cNvPr id="6" name="Picture 6"/>
          <p:cNvPicPr>
            <a:picLocks noChangeAspect="1"/>
          </p:cNvPicPr>
          <p:nvPr/>
        </p:nvPicPr>
        <p:blipFill>
          <a:blip r:embed="rId3">
            <a:alphaModFix amt="4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68208" y="294493"/>
            <a:ext cx="4309219" cy="3495854"/>
          </a:xfrm>
          <a:prstGeom prst="rect">
            <a:avLst/>
          </a:prstGeom>
        </p:spPr>
      </p:pic>
      <p:grpSp>
        <p:nvGrpSpPr>
          <p:cNvPr id="7" name="Group 7"/>
          <p:cNvGrpSpPr>
            <a:grpSpLocks noChangeAspect="1"/>
          </p:cNvGrpSpPr>
          <p:nvPr/>
        </p:nvGrpSpPr>
        <p:grpSpPr>
          <a:xfrm rot="0">
            <a:off x="997044" y="1996997"/>
            <a:ext cx="7193275" cy="7193246"/>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solidFill>
                <a:srgbClr val="000000"/>
              </a:solidFill>
            </a:ln>
          </p:spPr>
        </p:sp>
      </p:gr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18997">
            <a:off x="5608874" y="417721"/>
            <a:ext cx="3922624" cy="1608276"/>
          </a:xfrm>
          <a:prstGeom prst="rect">
            <a:avLst/>
          </a:prstGeom>
        </p:spPr>
      </p:pic>
      <p:grpSp>
        <p:nvGrpSpPr>
          <p:cNvPr id="10" name="Group 10"/>
          <p:cNvGrpSpPr/>
          <p:nvPr/>
        </p:nvGrpSpPr>
        <p:grpSpPr>
          <a:xfrm rot="0">
            <a:off x="10510180" y="601613"/>
            <a:ext cx="9882060" cy="1240490"/>
            <a:chOff x="0" y="0"/>
            <a:chExt cx="2602683" cy="326713"/>
          </a:xfrm>
        </p:grpSpPr>
        <p:sp>
          <p:nvSpPr>
            <p:cNvPr id="11" name="Freeform 11"/>
            <p:cNvSpPr/>
            <p:nvPr/>
          </p:nvSpPr>
          <p:spPr>
            <a:xfrm>
              <a:off x="203200" y="-62119"/>
              <a:ext cx="2196283" cy="450952"/>
            </a:xfrm>
            <a:custGeom>
              <a:avLst/>
              <a:gdLst/>
              <a:ahLst/>
              <a:cxnLst/>
              <a:rect l="l" t="t" r="r" b="b"/>
              <a:pathLst>
                <a:path w="2196283" h="450952">
                  <a:moveTo>
                    <a:pt x="2196283" y="62119"/>
                  </a:moveTo>
                  <a:lnTo>
                    <a:pt x="2196283" y="62119"/>
                  </a:lnTo>
                  <a:cubicBezTo>
                    <a:pt x="2112314" y="0"/>
                    <a:pt x="1994929" y="11656"/>
                    <a:pt x="1924816" y="89075"/>
                  </a:cubicBezTo>
                  <a:cubicBezTo>
                    <a:pt x="1854704" y="166494"/>
                    <a:pt x="1854704" y="284457"/>
                    <a:pt x="1924816" y="361876"/>
                  </a:cubicBezTo>
                  <a:cubicBezTo>
                    <a:pt x="1994929" y="439295"/>
                    <a:pt x="2112314" y="450952"/>
                    <a:pt x="2196283" y="388832"/>
                  </a:cubicBezTo>
                  <a:lnTo>
                    <a:pt x="0" y="388832"/>
                  </a:lnTo>
                  <a:cubicBezTo>
                    <a:pt x="83968" y="450952"/>
                    <a:pt x="201354" y="439295"/>
                    <a:pt x="271466" y="361876"/>
                  </a:cubicBezTo>
                  <a:cubicBezTo>
                    <a:pt x="341578" y="284457"/>
                    <a:pt x="341578" y="166494"/>
                    <a:pt x="271466" y="89075"/>
                  </a:cubicBezTo>
                  <a:cubicBezTo>
                    <a:pt x="201354" y="11656"/>
                    <a:pt x="83968" y="0"/>
                    <a:pt x="0" y="62119"/>
                  </a:cubicBezTo>
                  <a:close/>
                </a:path>
              </a:pathLst>
            </a:custGeom>
            <a:solidFill>
              <a:srgbClr val="B3C6E6"/>
            </a:solidFill>
          </p:spPr>
        </p:sp>
        <p:sp>
          <p:nvSpPr>
            <p:cNvPr id="12" name="TextBox 12"/>
            <p:cNvSpPr txBox="1"/>
            <p:nvPr/>
          </p:nvSpPr>
          <p:spPr>
            <a:xfrm>
              <a:off x="0" y="-38100"/>
              <a:ext cx="812800" cy="444500"/>
            </a:xfrm>
            <a:prstGeom prst="rect">
              <a:avLst/>
            </a:prstGeom>
          </p:spPr>
          <p:txBody>
            <a:bodyPr lIns="50800" tIns="50800" rIns="50800" bIns="50800" rtlCol="0" anchor="ctr"/>
            <a:lstStyle/>
            <a:p>
              <a:pPr algn="ctr">
                <a:lnSpc>
                  <a:spcPts val="3360"/>
                </a:lnSpc>
              </a:pPr>
            </a:p>
          </p:txBody>
        </p:sp>
      </p:grpSp>
      <p:grpSp>
        <p:nvGrpSpPr>
          <p:cNvPr id="13" name="Group 13"/>
          <p:cNvGrpSpPr/>
          <p:nvPr/>
        </p:nvGrpSpPr>
        <p:grpSpPr>
          <a:xfrm rot="0">
            <a:off x="17117016" y="5350314"/>
            <a:ext cx="780746" cy="780746"/>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6" name="Group 16"/>
          <p:cNvGrpSpPr/>
          <p:nvPr/>
        </p:nvGrpSpPr>
        <p:grpSpPr>
          <a:xfrm rot="0">
            <a:off x="16043789" y="5350314"/>
            <a:ext cx="780746" cy="780746"/>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9" name="Group 19"/>
          <p:cNvGrpSpPr/>
          <p:nvPr/>
        </p:nvGrpSpPr>
        <p:grpSpPr>
          <a:xfrm rot="0">
            <a:off x="14970562" y="5350314"/>
            <a:ext cx="780746" cy="780746"/>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
        <p:nvSpPr>
          <p:cNvPr id="22" name="TextBox 22"/>
          <p:cNvSpPr txBox="1"/>
          <p:nvPr/>
        </p:nvSpPr>
        <p:spPr>
          <a:xfrm>
            <a:off x="10812895" y="867528"/>
            <a:ext cx="7475105" cy="670560"/>
          </a:xfrm>
          <a:prstGeom prst="rect">
            <a:avLst/>
          </a:prstGeom>
        </p:spPr>
        <p:txBody>
          <a:bodyPr lIns="0" tIns="0" rIns="0" bIns="0" rtlCol="0" anchor="t">
            <a:spAutoFit/>
          </a:bodyPr>
          <a:lstStyle/>
          <a:p>
            <a:pPr algn="ctr">
              <a:lnSpc>
                <a:spcPts val="5460"/>
              </a:lnSpc>
              <a:spcBef>
                <a:spcPct val="0"/>
              </a:spcBef>
            </a:pPr>
            <a:r>
              <a:rPr lang="en-US" sz="4200">
                <a:solidFill>
                  <a:srgbClr val="FFFFFF"/>
                </a:solidFill>
                <a:latin typeface="Bitter"/>
              </a:rPr>
              <a:t>Operating System</a:t>
            </a:r>
            <a:endParaRPr lang="en-US" sz="4200">
              <a:solidFill>
                <a:srgbClr val="FFFFFF"/>
              </a:solidFill>
              <a:latin typeface="Bit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sp>
        <p:nvSpPr>
          <p:cNvPr id="2" name="AutoShape 2"/>
          <p:cNvSpPr/>
          <p:nvPr/>
        </p:nvSpPr>
        <p:spPr>
          <a:xfrm>
            <a:off x="1028700" y="5844639"/>
            <a:ext cx="2032364" cy="0"/>
          </a:xfrm>
          <a:prstGeom prst="line">
            <a:avLst/>
          </a:prstGeom>
          <a:ln w="114300" cap="rnd">
            <a:solidFill>
              <a:srgbClr val="FFFFFF"/>
            </a:solidFill>
            <a:prstDash val="solid"/>
            <a:headEnd type="none" w="sm" len="sm"/>
            <a:tailEnd type="none" w="sm" len="sm"/>
          </a:ln>
        </p:spPr>
      </p:sp>
      <p:sp>
        <p:nvSpPr>
          <p:cNvPr id="3" name="AutoShape 3"/>
          <p:cNvSpPr/>
          <p:nvPr/>
        </p:nvSpPr>
        <p:spPr>
          <a:xfrm>
            <a:off x="15046120" y="5901789"/>
            <a:ext cx="2032364" cy="0"/>
          </a:xfrm>
          <a:prstGeom prst="line">
            <a:avLst/>
          </a:prstGeom>
          <a:ln w="114300" cap="rnd">
            <a:solidFill>
              <a:srgbClr val="FFFFFF"/>
            </a:solidFill>
            <a:prstDash val="solid"/>
            <a:headEnd type="none" w="sm" len="sm"/>
            <a:tailEnd type="none" w="sm" len="sm"/>
          </a:ln>
        </p:spPr>
      </p:sp>
      <p:grpSp>
        <p:nvGrpSpPr>
          <p:cNvPr id="4" name="Group 4"/>
          <p:cNvGrpSpPr/>
          <p:nvPr/>
        </p:nvGrpSpPr>
        <p:grpSpPr>
          <a:xfrm rot="0">
            <a:off x="3175154" y="799989"/>
            <a:ext cx="780746" cy="780746"/>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7" name="Group 7"/>
          <p:cNvGrpSpPr/>
          <p:nvPr/>
        </p:nvGrpSpPr>
        <p:grpSpPr>
          <a:xfrm rot="0">
            <a:off x="2101927" y="799989"/>
            <a:ext cx="780746" cy="780746"/>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0" name="Group 10"/>
          <p:cNvGrpSpPr/>
          <p:nvPr/>
        </p:nvGrpSpPr>
        <p:grpSpPr>
          <a:xfrm rot="0">
            <a:off x="1028700" y="799989"/>
            <a:ext cx="780746" cy="780746"/>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3" name="Group 13"/>
          <p:cNvGrpSpPr/>
          <p:nvPr/>
        </p:nvGrpSpPr>
        <p:grpSpPr>
          <a:xfrm rot="0">
            <a:off x="16297738" y="799989"/>
            <a:ext cx="780746" cy="780746"/>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6" name="Group 16"/>
          <p:cNvGrpSpPr/>
          <p:nvPr/>
        </p:nvGrpSpPr>
        <p:grpSpPr>
          <a:xfrm rot="0">
            <a:off x="15224511" y="799989"/>
            <a:ext cx="780746" cy="780746"/>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9" name="Group 19"/>
          <p:cNvGrpSpPr/>
          <p:nvPr/>
        </p:nvGrpSpPr>
        <p:grpSpPr>
          <a:xfrm rot="0">
            <a:off x="14151284" y="799989"/>
            <a:ext cx="780746" cy="780746"/>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22" name="Picture 2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7404562" y="3086100"/>
            <a:ext cx="3478876" cy="4114800"/>
          </a:xfrm>
          <a:prstGeom prst="rect">
            <a:avLst/>
          </a:prstGeom>
        </p:spPr>
      </p:pic>
      <p:sp>
        <p:nvSpPr>
          <p:cNvPr id="23" name="TextBox 23"/>
          <p:cNvSpPr txBox="1"/>
          <p:nvPr/>
        </p:nvSpPr>
        <p:spPr>
          <a:xfrm>
            <a:off x="4903181" y="542661"/>
            <a:ext cx="8300822" cy="2362200"/>
          </a:xfrm>
          <a:prstGeom prst="rect">
            <a:avLst/>
          </a:prstGeom>
        </p:spPr>
        <p:txBody>
          <a:bodyPr lIns="0" tIns="0" rIns="0" bIns="0" rtlCol="0" anchor="t">
            <a:spAutoFit/>
          </a:bodyPr>
          <a:lstStyle/>
          <a:p>
            <a:pPr algn="ctr">
              <a:lnSpc>
                <a:spcPts val="9000"/>
              </a:lnSpc>
            </a:pPr>
            <a:r>
              <a:rPr lang="en-US" sz="7500">
                <a:solidFill>
                  <a:srgbClr val="FFFFFF"/>
                </a:solidFill>
                <a:latin typeface="Poppins Medium"/>
              </a:rPr>
              <a:t>ANDROID</a:t>
            </a:r>
            <a:endParaRPr lang="en-US" sz="7500">
              <a:solidFill>
                <a:srgbClr val="FFFFFF"/>
              </a:solidFill>
              <a:latin typeface="Poppins Medium"/>
            </a:endParaRPr>
          </a:p>
          <a:p>
            <a:pPr algn="ctr">
              <a:lnSpc>
                <a:spcPts val="9000"/>
              </a:lnSpc>
            </a:pPr>
          </a:p>
        </p:txBody>
      </p:sp>
      <p:sp>
        <p:nvSpPr>
          <p:cNvPr id="24" name="TextBox 24"/>
          <p:cNvSpPr txBox="1"/>
          <p:nvPr/>
        </p:nvSpPr>
        <p:spPr>
          <a:xfrm>
            <a:off x="12080083" y="2818984"/>
            <a:ext cx="5214992" cy="2095500"/>
          </a:xfrm>
          <a:prstGeom prst="rect">
            <a:avLst/>
          </a:prstGeom>
        </p:spPr>
        <p:txBody>
          <a:bodyPr lIns="0" tIns="0" rIns="0" bIns="0" rtlCol="0" anchor="t">
            <a:spAutoFit/>
          </a:bodyPr>
          <a:lstStyle/>
          <a:p>
            <a:pPr algn="r">
              <a:lnSpc>
                <a:spcPts val="4125"/>
              </a:lnSpc>
              <a:spcBef>
                <a:spcPct val="0"/>
              </a:spcBef>
            </a:pPr>
            <a:r>
              <a:rPr lang="en-US" sz="3440">
                <a:solidFill>
                  <a:srgbClr val="FFFFFF"/>
                </a:solidFill>
                <a:latin typeface="Bitter"/>
              </a:rPr>
              <a:t>Android is the most widely used operating system for mobile devices.</a:t>
            </a:r>
            <a:endParaRPr lang="en-US" sz="3440">
              <a:solidFill>
                <a:srgbClr val="FFFFFF"/>
              </a:solidFill>
              <a:latin typeface="Bitter"/>
            </a:endParaRPr>
          </a:p>
        </p:txBody>
      </p:sp>
      <p:sp>
        <p:nvSpPr>
          <p:cNvPr id="25" name="TextBox 25"/>
          <p:cNvSpPr txBox="1"/>
          <p:nvPr/>
        </p:nvSpPr>
        <p:spPr>
          <a:xfrm>
            <a:off x="958031" y="6128635"/>
            <a:ext cx="5214992" cy="3110964"/>
          </a:xfrm>
          <a:prstGeom prst="rect">
            <a:avLst/>
          </a:prstGeom>
        </p:spPr>
        <p:txBody>
          <a:bodyPr lIns="0" tIns="0" rIns="0" bIns="0" rtlCol="0" anchor="t">
            <a:spAutoFit/>
          </a:bodyPr>
          <a:lstStyle/>
          <a:p>
            <a:pPr>
              <a:lnSpc>
                <a:spcPts val="4125"/>
              </a:lnSpc>
              <a:spcBef>
                <a:spcPct val="0"/>
              </a:spcBef>
            </a:pPr>
            <a:r>
              <a:rPr lang="en-US" sz="3440">
                <a:solidFill>
                  <a:srgbClr val="FFFFFF"/>
                </a:solidFill>
                <a:latin typeface="Bitter"/>
              </a:rPr>
              <a:t>Its advantages include a wide range of apps, customization options, and seamless integration with Google services.</a:t>
            </a:r>
            <a:endParaRPr lang="en-US" sz="3440">
              <a:solidFill>
                <a:srgbClr val="FFFFFF"/>
              </a:solidFill>
              <a:latin typeface="Bitter"/>
            </a:endParaRPr>
          </a:p>
        </p:txBody>
      </p:sp>
      <p:sp>
        <p:nvSpPr>
          <p:cNvPr id="26" name="TextBox 26"/>
          <p:cNvSpPr txBox="1"/>
          <p:nvPr/>
        </p:nvSpPr>
        <p:spPr>
          <a:xfrm>
            <a:off x="12080083" y="6115050"/>
            <a:ext cx="5214992" cy="3667125"/>
          </a:xfrm>
          <a:prstGeom prst="rect">
            <a:avLst/>
          </a:prstGeom>
        </p:spPr>
        <p:txBody>
          <a:bodyPr lIns="0" tIns="0" rIns="0" bIns="0" rtlCol="0" anchor="t">
            <a:spAutoFit/>
          </a:bodyPr>
          <a:lstStyle/>
          <a:p>
            <a:pPr algn="r">
              <a:lnSpc>
                <a:spcPts val="4125"/>
              </a:lnSpc>
            </a:pPr>
            <a:r>
              <a:rPr lang="en-US" sz="3440">
                <a:solidFill>
                  <a:srgbClr val="FFFFFF"/>
                </a:solidFill>
                <a:latin typeface="Bitter"/>
              </a:rPr>
              <a:t>However, it can be prone to security vulnerabilities, and software updates can sometimes be slow to roll out.</a:t>
            </a:r>
            <a:endParaRPr lang="en-US" sz="3440">
              <a:solidFill>
                <a:srgbClr val="FFFFFF"/>
              </a:solidFill>
              <a:latin typeface="Bitter"/>
            </a:endParaRPr>
          </a:p>
          <a:p>
            <a:pPr algn="r">
              <a:lnSpc>
                <a:spcPts val="4125"/>
              </a:lnSpc>
              <a:spcBef>
                <a:spcPct val="0"/>
              </a:spcBef>
            </a:pPr>
          </a:p>
        </p:txBody>
      </p:sp>
      <p:sp>
        <p:nvSpPr>
          <p:cNvPr id="27" name="TextBox 27"/>
          <p:cNvSpPr txBox="1"/>
          <p:nvPr/>
        </p:nvSpPr>
        <p:spPr>
          <a:xfrm>
            <a:off x="1028700" y="2780884"/>
            <a:ext cx="4998401" cy="1257016"/>
          </a:xfrm>
          <a:prstGeom prst="rect">
            <a:avLst/>
          </a:prstGeom>
        </p:spPr>
        <p:txBody>
          <a:bodyPr lIns="0" tIns="0" rIns="0" bIns="0" rtlCol="0" anchor="t">
            <a:spAutoFit/>
          </a:bodyPr>
          <a:lstStyle/>
          <a:p>
            <a:pPr>
              <a:lnSpc>
                <a:spcPts val="4815"/>
              </a:lnSpc>
            </a:pPr>
            <a:r>
              <a:rPr lang="en-US" sz="4010">
                <a:solidFill>
                  <a:srgbClr val="CADDFF"/>
                </a:solidFill>
                <a:latin typeface="Poppins Medium"/>
              </a:rPr>
              <a:t>DEVELOPED BY GOOGLE</a:t>
            </a:r>
            <a:endParaRPr lang="en-US" sz="4010">
              <a:solidFill>
                <a:srgbClr val="CADDFF"/>
              </a:solidFill>
              <a:latin typeface="Poppins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sp>
        <p:nvSpPr>
          <p:cNvPr id="2" name="AutoShape 2"/>
          <p:cNvSpPr/>
          <p:nvPr/>
        </p:nvSpPr>
        <p:spPr>
          <a:xfrm>
            <a:off x="1028700" y="5844639"/>
            <a:ext cx="2032364" cy="0"/>
          </a:xfrm>
          <a:prstGeom prst="line">
            <a:avLst/>
          </a:prstGeom>
          <a:ln w="114300" cap="rnd">
            <a:solidFill>
              <a:srgbClr val="FFFFFF"/>
            </a:solidFill>
            <a:prstDash val="solid"/>
            <a:headEnd type="none" w="sm" len="sm"/>
            <a:tailEnd type="none" w="sm" len="sm"/>
          </a:ln>
        </p:spPr>
      </p:sp>
      <p:sp>
        <p:nvSpPr>
          <p:cNvPr id="3" name="AutoShape 3"/>
          <p:cNvSpPr/>
          <p:nvPr/>
        </p:nvSpPr>
        <p:spPr>
          <a:xfrm>
            <a:off x="15046120" y="5901789"/>
            <a:ext cx="2032364" cy="0"/>
          </a:xfrm>
          <a:prstGeom prst="line">
            <a:avLst/>
          </a:prstGeom>
          <a:ln w="114300" cap="rnd">
            <a:solidFill>
              <a:srgbClr val="FFFFFF"/>
            </a:solidFill>
            <a:prstDash val="solid"/>
            <a:headEnd type="none" w="sm" len="sm"/>
            <a:tailEnd type="none" w="sm" len="sm"/>
          </a:ln>
        </p:spPr>
      </p:sp>
      <p:grpSp>
        <p:nvGrpSpPr>
          <p:cNvPr id="4" name="Group 4"/>
          <p:cNvGrpSpPr/>
          <p:nvPr/>
        </p:nvGrpSpPr>
        <p:grpSpPr>
          <a:xfrm rot="0">
            <a:off x="3175154" y="799989"/>
            <a:ext cx="780746" cy="780746"/>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7" name="Group 7"/>
          <p:cNvGrpSpPr/>
          <p:nvPr/>
        </p:nvGrpSpPr>
        <p:grpSpPr>
          <a:xfrm rot="0">
            <a:off x="2101927" y="799989"/>
            <a:ext cx="780746" cy="780746"/>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0" name="Group 10"/>
          <p:cNvGrpSpPr/>
          <p:nvPr/>
        </p:nvGrpSpPr>
        <p:grpSpPr>
          <a:xfrm rot="0">
            <a:off x="1028700" y="799989"/>
            <a:ext cx="780746" cy="780746"/>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3" name="Group 13"/>
          <p:cNvGrpSpPr/>
          <p:nvPr/>
        </p:nvGrpSpPr>
        <p:grpSpPr>
          <a:xfrm rot="0">
            <a:off x="16297738" y="799989"/>
            <a:ext cx="780746" cy="780746"/>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6" name="Group 16"/>
          <p:cNvGrpSpPr/>
          <p:nvPr/>
        </p:nvGrpSpPr>
        <p:grpSpPr>
          <a:xfrm rot="0">
            <a:off x="15224511" y="799989"/>
            <a:ext cx="780746" cy="780746"/>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9" name="Group 19"/>
          <p:cNvGrpSpPr/>
          <p:nvPr/>
        </p:nvGrpSpPr>
        <p:grpSpPr>
          <a:xfrm rot="0">
            <a:off x="14151284" y="799989"/>
            <a:ext cx="780746" cy="780746"/>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22" name="Picture 2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6030" y="3921276"/>
            <a:ext cx="4435940" cy="2193774"/>
          </a:xfrm>
          <a:prstGeom prst="rect">
            <a:avLst/>
          </a:prstGeom>
        </p:spPr>
      </p:pic>
      <p:sp>
        <p:nvSpPr>
          <p:cNvPr id="23" name="TextBox 23"/>
          <p:cNvSpPr txBox="1"/>
          <p:nvPr/>
        </p:nvSpPr>
        <p:spPr>
          <a:xfrm>
            <a:off x="4903181" y="542661"/>
            <a:ext cx="8300822" cy="1219200"/>
          </a:xfrm>
          <a:prstGeom prst="rect">
            <a:avLst/>
          </a:prstGeom>
        </p:spPr>
        <p:txBody>
          <a:bodyPr lIns="0" tIns="0" rIns="0" bIns="0" rtlCol="0" anchor="t">
            <a:spAutoFit/>
          </a:bodyPr>
          <a:lstStyle/>
          <a:p>
            <a:pPr algn="ctr">
              <a:lnSpc>
                <a:spcPts val="9000"/>
              </a:lnSpc>
            </a:pPr>
            <a:r>
              <a:rPr lang="en-US" sz="7500">
                <a:solidFill>
                  <a:srgbClr val="FFFFFF"/>
                </a:solidFill>
                <a:latin typeface="Poppins Medium"/>
              </a:rPr>
              <a:t>IOS</a:t>
            </a:r>
            <a:endParaRPr lang="en-US" sz="7500">
              <a:solidFill>
                <a:srgbClr val="FFFFFF"/>
              </a:solidFill>
              <a:latin typeface="Poppins Medium"/>
            </a:endParaRPr>
          </a:p>
        </p:txBody>
      </p:sp>
      <p:sp>
        <p:nvSpPr>
          <p:cNvPr id="24" name="TextBox 24"/>
          <p:cNvSpPr txBox="1"/>
          <p:nvPr/>
        </p:nvSpPr>
        <p:spPr>
          <a:xfrm>
            <a:off x="12080083" y="2818984"/>
            <a:ext cx="5214992" cy="1571625"/>
          </a:xfrm>
          <a:prstGeom prst="rect">
            <a:avLst/>
          </a:prstGeom>
        </p:spPr>
        <p:txBody>
          <a:bodyPr lIns="0" tIns="0" rIns="0" bIns="0" rtlCol="0" anchor="t">
            <a:spAutoFit/>
          </a:bodyPr>
          <a:lstStyle/>
          <a:p>
            <a:pPr algn="r">
              <a:lnSpc>
                <a:spcPts val="4125"/>
              </a:lnSpc>
              <a:spcBef>
                <a:spcPct val="0"/>
              </a:spcBef>
            </a:pPr>
            <a:r>
              <a:rPr lang="en-US" sz="3440">
                <a:solidFill>
                  <a:srgbClr val="FFFFFF"/>
                </a:solidFill>
                <a:latin typeface="Bitter"/>
              </a:rPr>
              <a:t>iOS is the operating system for Apple's mobile devices.</a:t>
            </a:r>
            <a:endParaRPr lang="en-US" sz="3440">
              <a:solidFill>
                <a:srgbClr val="FFFFFF"/>
              </a:solidFill>
              <a:latin typeface="Bitter"/>
            </a:endParaRPr>
          </a:p>
        </p:txBody>
      </p:sp>
      <p:sp>
        <p:nvSpPr>
          <p:cNvPr id="25" name="TextBox 25"/>
          <p:cNvSpPr txBox="1"/>
          <p:nvPr/>
        </p:nvSpPr>
        <p:spPr>
          <a:xfrm>
            <a:off x="958031" y="6128635"/>
            <a:ext cx="5214992" cy="3629459"/>
          </a:xfrm>
          <a:prstGeom prst="rect">
            <a:avLst/>
          </a:prstGeom>
        </p:spPr>
        <p:txBody>
          <a:bodyPr lIns="0" tIns="0" rIns="0" bIns="0" rtlCol="0" anchor="t">
            <a:spAutoFit/>
          </a:bodyPr>
          <a:lstStyle/>
          <a:p>
            <a:pPr>
              <a:lnSpc>
                <a:spcPts val="4125"/>
              </a:lnSpc>
              <a:spcBef>
                <a:spcPct val="0"/>
              </a:spcBef>
            </a:pPr>
            <a:r>
              <a:rPr lang="en-US" sz="3440">
                <a:solidFill>
                  <a:srgbClr val="FFFFFF"/>
                </a:solidFill>
                <a:latin typeface="Bitter"/>
              </a:rPr>
              <a:t>Its advantages include a streamlined and intuitive user interface, robust security features, and seamless integration with other Apple devices. </a:t>
            </a:r>
            <a:endParaRPr lang="en-US" sz="3440">
              <a:solidFill>
                <a:srgbClr val="FFFFFF"/>
              </a:solidFill>
              <a:latin typeface="Bitter"/>
            </a:endParaRPr>
          </a:p>
        </p:txBody>
      </p:sp>
      <p:sp>
        <p:nvSpPr>
          <p:cNvPr id="26" name="TextBox 26"/>
          <p:cNvSpPr txBox="1"/>
          <p:nvPr/>
        </p:nvSpPr>
        <p:spPr>
          <a:xfrm>
            <a:off x="12080083" y="6115050"/>
            <a:ext cx="5214992" cy="3143250"/>
          </a:xfrm>
          <a:prstGeom prst="rect">
            <a:avLst/>
          </a:prstGeom>
        </p:spPr>
        <p:txBody>
          <a:bodyPr lIns="0" tIns="0" rIns="0" bIns="0" rtlCol="0" anchor="t">
            <a:spAutoFit/>
          </a:bodyPr>
          <a:lstStyle/>
          <a:p>
            <a:pPr algn="r">
              <a:lnSpc>
                <a:spcPts val="4125"/>
              </a:lnSpc>
            </a:pPr>
            <a:r>
              <a:rPr lang="en-US" sz="3440">
                <a:solidFill>
                  <a:srgbClr val="FFFFFF"/>
                </a:solidFill>
                <a:latin typeface="Bitter"/>
              </a:rPr>
              <a:t>However, it has limited customization options compared to Android, and it is only compatible with Apple hardware.</a:t>
            </a:r>
            <a:endParaRPr lang="en-US" sz="3440">
              <a:solidFill>
                <a:srgbClr val="FFFFFF"/>
              </a:solidFill>
              <a:latin typeface="Bitter"/>
            </a:endParaRPr>
          </a:p>
          <a:p>
            <a:pPr algn="r">
              <a:lnSpc>
                <a:spcPts val="4125"/>
              </a:lnSpc>
              <a:spcBef>
                <a:spcPct val="0"/>
              </a:spcBef>
            </a:pPr>
          </a:p>
        </p:txBody>
      </p:sp>
      <p:sp>
        <p:nvSpPr>
          <p:cNvPr id="27" name="TextBox 27"/>
          <p:cNvSpPr txBox="1"/>
          <p:nvPr/>
        </p:nvSpPr>
        <p:spPr>
          <a:xfrm>
            <a:off x="1028700" y="2780884"/>
            <a:ext cx="4998401" cy="1257016"/>
          </a:xfrm>
          <a:prstGeom prst="rect">
            <a:avLst/>
          </a:prstGeom>
        </p:spPr>
        <p:txBody>
          <a:bodyPr lIns="0" tIns="0" rIns="0" bIns="0" rtlCol="0" anchor="t">
            <a:spAutoFit/>
          </a:bodyPr>
          <a:lstStyle/>
          <a:p>
            <a:pPr>
              <a:lnSpc>
                <a:spcPts val="4815"/>
              </a:lnSpc>
            </a:pPr>
            <a:r>
              <a:rPr lang="en-US" sz="4010">
                <a:solidFill>
                  <a:srgbClr val="CADDFF"/>
                </a:solidFill>
                <a:latin typeface="Poppins Medium"/>
              </a:rPr>
              <a:t>DEVELOPED BY APPLE</a:t>
            </a:r>
            <a:endParaRPr lang="en-US" sz="4010">
              <a:solidFill>
                <a:srgbClr val="CADDFF"/>
              </a:solidFill>
              <a:latin typeface="Poppi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noChangeAspect="1"/>
          </p:cNvGrpSpPr>
          <p:nvPr/>
        </p:nvGrpSpPr>
        <p:grpSpPr>
          <a:xfrm rot="0">
            <a:off x="845826" y="1949466"/>
            <a:ext cx="6426315" cy="6426289"/>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16AD9"/>
            </a:solidFill>
            <a:ln w="12700">
              <a:solidFill>
                <a:srgbClr val="000000"/>
              </a:solidFill>
            </a:ln>
          </p:spPr>
        </p:sp>
      </p:grpSp>
      <p:sp>
        <p:nvSpPr>
          <p:cNvPr id="5" name="TextBox 5"/>
          <p:cNvSpPr txBox="1"/>
          <p:nvPr/>
        </p:nvSpPr>
        <p:spPr>
          <a:xfrm>
            <a:off x="977441" y="1760034"/>
            <a:ext cx="5789500" cy="6316582"/>
          </a:xfrm>
          <a:prstGeom prst="rect">
            <a:avLst/>
          </a:prstGeom>
        </p:spPr>
        <p:txBody>
          <a:bodyPr lIns="0" tIns="0" rIns="0" bIns="0" rtlCol="0" anchor="t">
            <a:spAutoFit/>
          </a:bodyPr>
          <a:lstStyle/>
          <a:p>
            <a:pPr algn="ctr">
              <a:lnSpc>
                <a:spcPts val="47985"/>
              </a:lnSpc>
              <a:spcBef>
                <a:spcPct val="0"/>
              </a:spcBef>
            </a:pPr>
            <a:r>
              <a:rPr lang="en-US" sz="36910">
                <a:solidFill>
                  <a:srgbClr val="FFFFFF"/>
                </a:solidFill>
                <a:latin typeface="Poppins Medium"/>
              </a:rPr>
              <a:t>03</a:t>
            </a:r>
            <a:endParaRPr lang="en-US" sz="36910">
              <a:solidFill>
                <a:srgbClr val="FFFFFF"/>
              </a:solidFill>
              <a:latin typeface="Poppins Medium"/>
            </a:endParaRPr>
          </a:p>
        </p:txBody>
      </p:sp>
      <p:sp>
        <p:nvSpPr>
          <p:cNvPr id="9" name="TextBox 9"/>
          <p:cNvSpPr txBox="1"/>
          <p:nvPr/>
        </p:nvSpPr>
        <p:spPr>
          <a:xfrm>
            <a:off x="7909105" y="4390490"/>
            <a:ext cx="10378895" cy="1990725"/>
          </a:xfrm>
          <a:prstGeom prst="rect">
            <a:avLst/>
          </a:prstGeom>
        </p:spPr>
        <p:txBody>
          <a:bodyPr lIns="0" tIns="0" rIns="0" bIns="0" rtlCol="0" anchor="t">
            <a:spAutoFit/>
          </a:bodyPr>
          <a:lstStyle/>
          <a:p>
            <a:pPr marL="0" lvl="0" indent="0" algn="just">
              <a:lnSpc>
                <a:spcPts val="5120"/>
              </a:lnSpc>
              <a:spcBef>
                <a:spcPct val="0"/>
              </a:spcBef>
            </a:pPr>
            <a:r>
              <a:rPr lang="en-US" sz="4265">
                <a:solidFill>
                  <a:srgbClr val="0070C0"/>
                </a:solidFill>
                <a:latin typeface="Poppins Medium"/>
              </a:rPr>
              <a:t>Name the types of operating systems, their developers and their advantages and disadvantages!</a:t>
            </a:r>
            <a:endParaRPr lang="en-US" sz="4265">
              <a:solidFill>
                <a:srgbClr val="0070C0"/>
              </a:solidFill>
              <a:latin typeface="Poppins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11487206" y="269742"/>
            <a:ext cx="6498344" cy="9747516"/>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164985"/>
            </a:solidFill>
            <a:ln w="12700">
              <a:solidFill>
                <a:srgbClr val="000000"/>
              </a:solidFill>
            </a:ln>
          </p:spPr>
        </p:sp>
      </p:grpSp>
      <p:grpSp>
        <p:nvGrpSpPr>
          <p:cNvPr id="4" name="Group 4"/>
          <p:cNvGrpSpPr>
            <a:grpSpLocks noChangeAspect="1"/>
          </p:cNvGrpSpPr>
          <p:nvPr/>
        </p:nvGrpSpPr>
        <p:grpSpPr>
          <a:xfrm rot="0">
            <a:off x="11789656" y="269742"/>
            <a:ext cx="6498344" cy="9747516"/>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sp>
      </p:grpSp>
      <p:pic>
        <p:nvPicPr>
          <p:cNvPr id="6" name="Picture 6"/>
          <p:cNvPicPr>
            <a:picLocks noChangeAspect="1"/>
          </p:cNvPicPr>
          <p:nvPr/>
        </p:nvPicPr>
        <p:blipFill>
          <a:blip r:embed="rId1"/>
          <a:srcRect/>
          <a:stretch>
            <a:fillRect/>
          </a:stretch>
        </p:blipFill>
        <p:spPr>
          <a:xfrm flipH="1">
            <a:off x="13327314" y="4971599"/>
            <a:ext cx="4960686" cy="5353501"/>
          </a:xfrm>
          <a:prstGeom prst="rect">
            <a:avLst/>
          </a:prstGeom>
        </p:spPr>
      </p:pic>
      <p:sp>
        <p:nvSpPr>
          <p:cNvPr id="7" name="TextBox 7"/>
          <p:cNvSpPr txBox="1"/>
          <p:nvPr/>
        </p:nvSpPr>
        <p:spPr>
          <a:xfrm>
            <a:off x="1028700" y="3169888"/>
            <a:ext cx="7363108" cy="1219200"/>
          </a:xfrm>
          <a:prstGeom prst="rect">
            <a:avLst/>
          </a:prstGeom>
        </p:spPr>
        <p:txBody>
          <a:bodyPr lIns="0" tIns="0" rIns="0" bIns="0" rtlCol="0" anchor="t">
            <a:spAutoFit/>
          </a:bodyPr>
          <a:lstStyle/>
          <a:p>
            <a:pPr>
              <a:lnSpc>
                <a:spcPts val="9000"/>
              </a:lnSpc>
            </a:pPr>
            <a:r>
              <a:rPr lang="en-US" sz="7500">
                <a:solidFill>
                  <a:srgbClr val="FFFFFF"/>
                </a:solidFill>
                <a:latin typeface="Poppins Medium"/>
              </a:rPr>
              <a:t>WINDOWS</a:t>
            </a:r>
            <a:endParaRPr lang="en-US" sz="7500">
              <a:solidFill>
                <a:srgbClr val="FFFFFF"/>
              </a:solidFill>
              <a:latin typeface="Poppins Medium"/>
            </a:endParaRPr>
          </a:p>
        </p:txBody>
      </p:sp>
      <p:sp>
        <p:nvSpPr>
          <p:cNvPr id="8" name="TextBox 8"/>
          <p:cNvSpPr txBox="1"/>
          <p:nvPr/>
        </p:nvSpPr>
        <p:spPr>
          <a:xfrm>
            <a:off x="1028700" y="4360513"/>
            <a:ext cx="7363108" cy="5127625"/>
          </a:xfrm>
          <a:prstGeom prst="rect">
            <a:avLst/>
          </a:prstGeom>
        </p:spPr>
        <p:txBody>
          <a:bodyPr lIns="0" tIns="0" rIns="0" bIns="0" rtlCol="0" anchor="t">
            <a:spAutoFit/>
          </a:bodyPr>
          <a:lstStyle/>
          <a:p>
            <a:pPr>
              <a:lnSpc>
                <a:spcPts val="4550"/>
              </a:lnSpc>
            </a:pPr>
            <a:r>
              <a:rPr lang="en-US" sz="3500">
                <a:solidFill>
                  <a:srgbClr val="FFFFFF"/>
                </a:solidFill>
                <a:latin typeface="Bitter"/>
              </a:rPr>
              <a:t>Windows is a popular operating system developed by Microsoft. It is used on a wide range of devices, including desktop computers, laptops, tablets, and smartphones. It has a graphical user interface (GUI) and supports a wide range of software applications.</a:t>
            </a:r>
            <a:endParaRPr lang="en-US" sz="3500">
              <a:solidFill>
                <a:srgbClr val="FFFFFF"/>
              </a:solidFill>
              <a:latin typeface="Bitter"/>
            </a:endParaRPr>
          </a:p>
          <a:p>
            <a:pPr>
              <a:lnSpc>
                <a:spcPts val="4550"/>
              </a:lnSpc>
            </a:pPr>
            <a:r>
              <a:rPr lang="en-US" sz="3500">
                <a:solidFill>
                  <a:srgbClr val="FFFFFF"/>
                </a:solidFill>
                <a:latin typeface="Bitter"/>
              </a:rPr>
              <a:t>. </a:t>
            </a:r>
            <a:endParaRPr lang="en-US" sz="3500">
              <a:solidFill>
                <a:srgbClr val="FFFFFF"/>
              </a:solidFill>
              <a:latin typeface="Bitter"/>
            </a:endParaRPr>
          </a:p>
        </p:txBody>
      </p:sp>
      <p:grpSp>
        <p:nvGrpSpPr>
          <p:cNvPr id="9" name="Group 9"/>
          <p:cNvGrpSpPr/>
          <p:nvPr/>
        </p:nvGrpSpPr>
        <p:grpSpPr>
          <a:xfrm rot="0">
            <a:off x="3175154" y="2022613"/>
            <a:ext cx="780746" cy="78074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2" name="Group 12"/>
          <p:cNvGrpSpPr/>
          <p:nvPr/>
        </p:nvGrpSpPr>
        <p:grpSpPr>
          <a:xfrm rot="0">
            <a:off x="2101927" y="2022613"/>
            <a:ext cx="780746" cy="780746"/>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0">
            <a:off x="1028700" y="2022613"/>
            <a:ext cx="780746" cy="78074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18" name="Picture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118215" y="7292268"/>
            <a:ext cx="3220142" cy="2994732"/>
          </a:xfrm>
          <a:prstGeom prst="rect">
            <a:avLst/>
          </a:prstGeom>
        </p:spPr>
      </p:pic>
      <p:pic>
        <p:nvPicPr>
          <p:cNvPr id="19" name="Picture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87445" y="-1497366"/>
            <a:ext cx="3220142" cy="299473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11487206" y="269742"/>
            <a:ext cx="6498344" cy="9747516"/>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164985"/>
            </a:solidFill>
            <a:ln w="12700">
              <a:solidFill>
                <a:srgbClr val="000000"/>
              </a:solidFill>
            </a:ln>
          </p:spPr>
        </p:sp>
      </p:grpSp>
      <p:grpSp>
        <p:nvGrpSpPr>
          <p:cNvPr id="4" name="Group 4"/>
          <p:cNvGrpSpPr>
            <a:grpSpLocks noChangeAspect="1"/>
          </p:cNvGrpSpPr>
          <p:nvPr/>
        </p:nvGrpSpPr>
        <p:grpSpPr>
          <a:xfrm rot="0">
            <a:off x="11789656" y="269742"/>
            <a:ext cx="6498344" cy="9747516"/>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sp>
      </p:grpSp>
      <p:pic>
        <p:nvPicPr>
          <p:cNvPr id="6" name="Picture 6"/>
          <p:cNvPicPr>
            <a:picLocks noChangeAspect="1"/>
          </p:cNvPicPr>
          <p:nvPr/>
        </p:nvPicPr>
        <p:blipFill>
          <a:blip r:embed="rId1"/>
          <a:srcRect/>
          <a:stretch>
            <a:fillRect/>
          </a:stretch>
        </p:blipFill>
        <p:spPr>
          <a:xfrm flipH="1">
            <a:off x="13327314" y="4971599"/>
            <a:ext cx="4960686" cy="5353501"/>
          </a:xfrm>
          <a:prstGeom prst="rect">
            <a:avLst/>
          </a:prstGeom>
        </p:spPr>
      </p:pic>
      <p:sp>
        <p:nvSpPr>
          <p:cNvPr id="7" name="TextBox 7"/>
          <p:cNvSpPr txBox="1"/>
          <p:nvPr/>
        </p:nvSpPr>
        <p:spPr>
          <a:xfrm>
            <a:off x="1028700" y="3169888"/>
            <a:ext cx="7363108" cy="1219200"/>
          </a:xfrm>
          <a:prstGeom prst="rect">
            <a:avLst/>
          </a:prstGeom>
        </p:spPr>
        <p:txBody>
          <a:bodyPr lIns="0" tIns="0" rIns="0" bIns="0" rtlCol="0" anchor="t">
            <a:spAutoFit/>
          </a:bodyPr>
          <a:lstStyle/>
          <a:p>
            <a:pPr>
              <a:lnSpc>
                <a:spcPts val="9000"/>
              </a:lnSpc>
            </a:pPr>
            <a:r>
              <a:rPr lang="en-US" sz="7500">
                <a:solidFill>
                  <a:srgbClr val="FFFFFF"/>
                </a:solidFill>
                <a:latin typeface="Poppins Medium"/>
              </a:rPr>
              <a:t>MACOS</a:t>
            </a:r>
            <a:endParaRPr lang="en-US" sz="7500">
              <a:solidFill>
                <a:srgbClr val="FFFFFF"/>
              </a:solidFill>
              <a:latin typeface="Poppins Medium"/>
            </a:endParaRPr>
          </a:p>
        </p:txBody>
      </p:sp>
      <p:sp>
        <p:nvSpPr>
          <p:cNvPr id="8" name="TextBox 8"/>
          <p:cNvSpPr txBox="1"/>
          <p:nvPr/>
        </p:nvSpPr>
        <p:spPr>
          <a:xfrm>
            <a:off x="1028700" y="4360513"/>
            <a:ext cx="7363108" cy="5127625"/>
          </a:xfrm>
          <a:prstGeom prst="rect">
            <a:avLst/>
          </a:prstGeom>
        </p:spPr>
        <p:txBody>
          <a:bodyPr lIns="0" tIns="0" rIns="0" bIns="0" rtlCol="0" anchor="t">
            <a:spAutoFit/>
          </a:bodyPr>
          <a:lstStyle/>
          <a:p>
            <a:pPr>
              <a:lnSpc>
                <a:spcPts val="4550"/>
              </a:lnSpc>
            </a:pPr>
            <a:r>
              <a:rPr lang="en-US" sz="3500">
                <a:solidFill>
                  <a:srgbClr val="FFFFFF"/>
                </a:solidFill>
                <a:latin typeface="Bitter"/>
              </a:rPr>
              <a:t>MacOS is an operating system developed by Apple Inc. It is used exclusively on Apple computers and is known for its sleek and user-friendly interface. MacOS is often preferred by people who work in creative industries, such as design and music production.</a:t>
            </a:r>
            <a:endParaRPr lang="en-US" sz="3500">
              <a:solidFill>
                <a:srgbClr val="FFFFFF"/>
              </a:solidFill>
              <a:latin typeface="Bitter"/>
            </a:endParaRPr>
          </a:p>
          <a:p>
            <a:pPr>
              <a:lnSpc>
                <a:spcPts val="4550"/>
              </a:lnSpc>
            </a:pPr>
          </a:p>
        </p:txBody>
      </p:sp>
      <p:grpSp>
        <p:nvGrpSpPr>
          <p:cNvPr id="9" name="Group 9"/>
          <p:cNvGrpSpPr/>
          <p:nvPr/>
        </p:nvGrpSpPr>
        <p:grpSpPr>
          <a:xfrm rot="0">
            <a:off x="3175154" y="2022613"/>
            <a:ext cx="780746" cy="78074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2" name="Group 12"/>
          <p:cNvGrpSpPr/>
          <p:nvPr/>
        </p:nvGrpSpPr>
        <p:grpSpPr>
          <a:xfrm rot="0">
            <a:off x="2101927" y="2022613"/>
            <a:ext cx="780746" cy="780746"/>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0">
            <a:off x="1028700" y="2022613"/>
            <a:ext cx="780746" cy="78074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18" name="Picture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118215" y="7292268"/>
            <a:ext cx="3220142" cy="2994732"/>
          </a:xfrm>
          <a:prstGeom prst="rect">
            <a:avLst/>
          </a:prstGeom>
        </p:spPr>
      </p:pic>
      <p:pic>
        <p:nvPicPr>
          <p:cNvPr id="19" name="Picture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87445" y="-1497366"/>
            <a:ext cx="3220142" cy="299473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11487206" y="269742"/>
            <a:ext cx="6498344" cy="9747516"/>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164985"/>
            </a:solidFill>
            <a:ln w="12700">
              <a:solidFill>
                <a:srgbClr val="000000"/>
              </a:solidFill>
            </a:ln>
          </p:spPr>
        </p:sp>
      </p:grpSp>
      <p:grpSp>
        <p:nvGrpSpPr>
          <p:cNvPr id="4" name="Group 4"/>
          <p:cNvGrpSpPr>
            <a:grpSpLocks noChangeAspect="1"/>
          </p:cNvGrpSpPr>
          <p:nvPr/>
        </p:nvGrpSpPr>
        <p:grpSpPr>
          <a:xfrm rot="0">
            <a:off x="11789656" y="269742"/>
            <a:ext cx="6498344" cy="9747516"/>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sp>
      </p:grpSp>
      <p:pic>
        <p:nvPicPr>
          <p:cNvPr id="6" name="Picture 6"/>
          <p:cNvPicPr>
            <a:picLocks noChangeAspect="1"/>
          </p:cNvPicPr>
          <p:nvPr/>
        </p:nvPicPr>
        <p:blipFill>
          <a:blip r:embed="rId1"/>
          <a:srcRect/>
          <a:stretch>
            <a:fillRect/>
          </a:stretch>
        </p:blipFill>
        <p:spPr>
          <a:xfrm flipH="1">
            <a:off x="13327314" y="4971599"/>
            <a:ext cx="4960686" cy="5353501"/>
          </a:xfrm>
          <a:prstGeom prst="rect">
            <a:avLst/>
          </a:prstGeom>
        </p:spPr>
      </p:pic>
      <p:sp>
        <p:nvSpPr>
          <p:cNvPr id="7" name="TextBox 7"/>
          <p:cNvSpPr txBox="1"/>
          <p:nvPr/>
        </p:nvSpPr>
        <p:spPr>
          <a:xfrm>
            <a:off x="1028700" y="3169888"/>
            <a:ext cx="7363108" cy="1219200"/>
          </a:xfrm>
          <a:prstGeom prst="rect">
            <a:avLst/>
          </a:prstGeom>
        </p:spPr>
        <p:txBody>
          <a:bodyPr lIns="0" tIns="0" rIns="0" bIns="0" rtlCol="0" anchor="t">
            <a:spAutoFit/>
          </a:bodyPr>
          <a:lstStyle/>
          <a:p>
            <a:pPr>
              <a:lnSpc>
                <a:spcPts val="9000"/>
              </a:lnSpc>
            </a:pPr>
            <a:r>
              <a:rPr lang="en-US" sz="7500">
                <a:solidFill>
                  <a:srgbClr val="FFFFFF"/>
                </a:solidFill>
                <a:latin typeface="Poppins Medium"/>
              </a:rPr>
              <a:t>LINUX</a:t>
            </a:r>
            <a:endParaRPr lang="en-US" sz="7500">
              <a:solidFill>
                <a:srgbClr val="FFFFFF"/>
              </a:solidFill>
              <a:latin typeface="Poppins Medium"/>
            </a:endParaRPr>
          </a:p>
        </p:txBody>
      </p:sp>
      <p:sp>
        <p:nvSpPr>
          <p:cNvPr id="8" name="TextBox 8"/>
          <p:cNvSpPr txBox="1"/>
          <p:nvPr/>
        </p:nvSpPr>
        <p:spPr>
          <a:xfrm>
            <a:off x="1028700" y="4370038"/>
            <a:ext cx="7363108" cy="5455920"/>
          </a:xfrm>
          <a:prstGeom prst="rect">
            <a:avLst/>
          </a:prstGeom>
        </p:spPr>
        <p:txBody>
          <a:bodyPr lIns="0" tIns="0" rIns="0" bIns="0" rtlCol="0" anchor="t">
            <a:spAutoFit/>
          </a:bodyPr>
          <a:lstStyle/>
          <a:p>
            <a:pPr>
              <a:lnSpc>
                <a:spcPts val="3120"/>
              </a:lnSpc>
            </a:pPr>
            <a:r>
              <a:rPr lang="en-US" sz="2400">
                <a:solidFill>
                  <a:srgbClr val="FFFFFF"/>
                </a:solidFill>
                <a:latin typeface="Bitter"/>
              </a:rPr>
              <a:t>Linux is a free and open-source operating system that is widely used on servers, supercomputers, and other types of computing devices. It is highly customizable and can be tailored to meet specific needs. There are many different versions of Linux, known as distributions, each with its own set of features and tools.</a:t>
            </a:r>
            <a:endParaRPr lang="en-US" sz="2400">
              <a:solidFill>
                <a:srgbClr val="FFFFFF"/>
              </a:solidFill>
              <a:latin typeface="Bitter"/>
            </a:endParaRPr>
          </a:p>
          <a:p>
            <a:pPr>
              <a:lnSpc>
                <a:spcPts val="3120"/>
              </a:lnSpc>
            </a:pPr>
            <a:r>
              <a:rPr lang="en-US" sz="2400">
                <a:solidFill>
                  <a:srgbClr val="FFFFFF"/>
                </a:solidFill>
                <a:latin typeface="Bitter"/>
              </a:rPr>
              <a:t> is an operating system developed by Apple Inc. It is used exclusively on Apple computers and is known for its sleek and user-friendly interface. MacOS is often preferred by people who work in creative industries, such as design and music production.</a:t>
            </a:r>
            <a:endParaRPr lang="en-US" sz="2400">
              <a:solidFill>
                <a:srgbClr val="FFFFFF"/>
              </a:solidFill>
              <a:latin typeface="Bitter"/>
            </a:endParaRPr>
          </a:p>
          <a:p>
            <a:pPr>
              <a:lnSpc>
                <a:spcPts val="3120"/>
              </a:lnSpc>
            </a:pPr>
          </a:p>
        </p:txBody>
      </p:sp>
      <p:grpSp>
        <p:nvGrpSpPr>
          <p:cNvPr id="9" name="Group 9"/>
          <p:cNvGrpSpPr/>
          <p:nvPr/>
        </p:nvGrpSpPr>
        <p:grpSpPr>
          <a:xfrm rot="0">
            <a:off x="3175154" y="2022613"/>
            <a:ext cx="780746" cy="78074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2" name="Group 12"/>
          <p:cNvGrpSpPr/>
          <p:nvPr/>
        </p:nvGrpSpPr>
        <p:grpSpPr>
          <a:xfrm rot="0">
            <a:off x="2101927" y="2022613"/>
            <a:ext cx="780746" cy="780746"/>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0">
            <a:off x="1028700" y="2022613"/>
            <a:ext cx="780746" cy="78074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18" name="Picture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118215" y="7292268"/>
            <a:ext cx="3220142" cy="2994732"/>
          </a:xfrm>
          <a:prstGeom prst="rect">
            <a:avLst/>
          </a:prstGeom>
        </p:spPr>
      </p:pic>
      <p:pic>
        <p:nvPicPr>
          <p:cNvPr id="19" name="Picture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87445" y="-1497366"/>
            <a:ext cx="3220142" cy="299473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11487206" y="269742"/>
            <a:ext cx="6498344" cy="9747516"/>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164985"/>
            </a:solidFill>
            <a:ln w="12700">
              <a:solidFill>
                <a:srgbClr val="000000"/>
              </a:solidFill>
            </a:ln>
          </p:spPr>
        </p:sp>
      </p:grpSp>
      <p:grpSp>
        <p:nvGrpSpPr>
          <p:cNvPr id="4" name="Group 4"/>
          <p:cNvGrpSpPr>
            <a:grpSpLocks noChangeAspect="1"/>
          </p:cNvGrpSpPr>
          <p:nvPr/>
        </p:nvGrpSpPr>
        <p:grpSpPr>
          <a:xfrm rot="0">
            <a:off x="11789656" y="269742"/>
            <a:ext cx="6498344" cy="9747516"/>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sp>
      </p:grpSp>
      <p:pic>
        <p:nvPicPr>
          <p:cNvPr id="6" name="Picture 6"/>
          <p:cNvPicPr>
            <a:picLocks noChangeAspect="1"/>
          </p:cNvPicPr>
          <p:nvPr/>
        </p:nvPicPr>
        <p:blipFill>
          <a:blip r:embed="rId1"/>
          <a:srcRect/>
          <a:stretch>
            <a:fillRect/>
          </a:stretch>
        </p:blipFill>
        <p:spPr>
          <a:xfrm flipH="1">
            <a:off x="13327314" y="4971599"/>
            <a:ext cx="4960686" cy="5353501"/>
          </a:xfrm>
          <a:prstGeom prst="rect">
            <a:avLst/>
          </a:prstGeom>
        </p:spPr>
      </p:pic>
      <p:sp>
        <p:nvSpPr>
          <p:cNvPr id="7" name="TextBox 7"/>
          <p:cNvSpPr txBox="1"/>
          <p:nvPr/>
        </p:nvSpPr>
        <p:spPr>
          <a:xfrm>
            <a:off x="1028700" y="3169888"/>
            <a:ext cx="7363108" cy="1219200"/>
          </a:xfrm>
          <a:prstGeom prst="rect">
            <a:avLst/>
          </a:prstGeom>
        </p:spPr>
        <p:txBody>
          <a:bodyPr lIns="0" tIns="0" rIns="0" bIns="0" rtlCol="0" anchor="t">
            <a:spAutoFit/>
          </a:bodyPr>
          <a:lstStyle/>
          <a:p>
            <a:pPr>
              <a:lnSpc>
                <a:spcPts val="9000"/>
              </a:lnSpc>
            </a:pPr>
            <a:r>
              <a:rPr lang="en-US" sz="7500">
                <a:solidFill>
                  <a:srgbClr val="FFFFFF"/>
                </a:solidFill>
                <a:latin typeface="Poppins Medium"/>
              </a:rPr>
              <a:t>UNIX</a:t>
            </a:r>
            <a:endParaRPr lang="en-US" sz="7500">
              <a:solidFill>
                <a:srgbClr val="FFFFFF"/>
              </a:solidFill>
              <a:latin typeface="Poppins Medium"/>
            </a:endParaRPr>
          </a:p>
        </p:txBody>
      </p:sp>
      <p:sp>
        <p:nvSpPr>
          <p:cNvPr id="8" name="TextBox 8"/>
          <p:cNvSpPr txBox="1"/>
          <p:nvPr/>
        </p:nvSpPr>
        <p:spPr>
          <a:xfrm>
            <a:off x="1028700" y="4360513"/>
            <a:ext cx="7363108" cy="6128385"/>
          </a:xfrm>
          <a:prstGeom prst="rect">
            <a:avLst/>
          </a:prstGeom>
        </p:spPr>
        <p:txBody>
          <a:bodyPr lIns="0" tIns="0" rIns="0" bIns="0" rtlCol="0" anchor="t">
            <a:spAutoFit/>
          </a:bodyPr>
          <a:lstStyle/>
          <a:p>
            <a:pPr>
              <a:lnSpc>
                <a:spcPts val="3510"/>
              </a:lnSpc>
            </a:pPr>
            <a:r>
              <a:rPr lang="en-US" sz="2700">
                <a:solidFill>
                  <a:srgbClr val="FFFFFF"/>
                </a:solidFill>
                <a:latin typeface="Bitter"/>
              </a:rPr>
              <a:t>Unix is an older operating system that is still used today, particularly in enterprise computing environments. It is known for its stability, security, and reliability. Like Linux, Unix is highly customizable and can be tailored to meet specific needs.</a:t>
            </a:r>
            <a:endParaRPr lang="en-US" sz="2700">
              <a:solidFill>
                <a:srgbClr val="FFFFFF"/>
              </a:solidFill>
              <a:latin typeface="Bitter"/>
            </a:endParaRPr>
          </a:p>
          <a:p>
            <a:pPr>
              <a:lnSpc>
                <a:spcPts val="3510"/>
              </a:lnSpc>
            </a:pPr>
            <a:r>
              <a:rPr lang="en-US" sz="2700">
                <a:solidFill>
                  <a:srgbClr val="FFFFFF"/>
                </a:solidFill>
                <a:latin typeface="Bitter"/>
              </a:rPr>
              <a:t> is an operating system developed by Apple Inc. It is used exclusively on Apple computers and is known for its sleek and user-friendly interface. MacOS is often preferred by people who work in creative industries, such as design and music production.</a:t>
            </a:r>
            <a:endParaRPr lang="en-US" sz="2700">
              <a:solidFill>
                <a:srgbClr val="FFFFFF"/>
              </a:solidFill>
              <a:latin typeface="Bitter"/>
            </a:endParaRPr>
          </a:p>
          <a:p>
            <a:pPr>
              <a:lnSpc>
                <a:spcPts val="3510"/>
              </a:lnSpc>
            </a:pPr>
          </a:p>
        </p:txBody>
      </p:sp>
      <p:grpSp>
        <p:nvGrpSpPr>
          <p:cNvPr id="9" name="Group 9"/>
          <p:cNvGrpSpPr/>
          <p:nvPr/>
        </p:nvGrpSpPr>
        <p:grpSpPr>
          <a:xfrm rot="0">
            <a:off x="3175154" y="2022613"/>
            <a:ext cx="780746" cy="78074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2" name="Group 12"/>
          <p:cNvGrpSpPr/>
          <p:nvPr/>
        </p:nvGrpSpPr>
        <p:grpSpPr>
          <a:xfrm rot="0">
            <a:off x="2101927" y="2022613"/>
            <a:ext cx="780746" cy="780746"/>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0">
            <a:off x="1028700" y="2022613"/>
            <a:ext cx="780746" cy="78074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18" name="Picture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118215" y="7292268"/>
            <a:ext cx="3220142" cy="2994732"/>
          </a:xfrm>
          <a:prstGeom prst="rect">
            <a:avLst/>
          </a:prstGeom>
        </p:spPr>
      </p:pic>
      <p:pic>
        <p:nvPicPr>
          <p:cNvPr id="19" name="Picture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87445" y="-1497366"/>
            <a:ext cx="3220142" cy="299473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11487206" y="269742"/>
            <a:ext cx="6498344" cy="9747516"/>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164985"/>
            </a:solidFill>
            <a:ln w="12700">
              <a:solidFill>
                <a:srgbClr val="000000"/>
              </a:solidFill>
            </a:ln>
          </p:spPr>
        </p:sp>
      </p:grpSp>
      <p:grpSp>
        <p:nvGrpSpPr>
          <p:cNvPr id="4" name="Group 4"/>
          <p:cNvGrpSpPr>
            <a:grpSpLocks noChangeAspect="1"/>
          </p:cNvGrpSpPr>
          <p:nvPr/>
        </p:nvGrpSpPr>
        <p:grpSpPr>
          <a:xfrm rot="0">
            <a:off x="11789656" y="269742"/>
            <a:ext cx="6498344" cy="9747516"/>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sp>
      </p:grpSp>
      <p:pic>
        <p:nvPicPr>
          <p:cNvPr id="6" name="Picture 6"/>
          <p:cNvPicPr>
            <a:picLocks noChangeAspect="1"/>
          </p:cNvPicPr>
          <p:nvPr/>
        </p:nvPicPr>
        <p:blipFill>
          <a:blip r:embed="rId1"/>
          <a:srcRect/>
          <a:stretch>
            <a:fillRect/>
          </a:stretch>
        </p:blipFill>
        <p:spPr>
          <a:xfrm flipH="1">
            <a:off x="13327314" y="4971599"/>
            <a:ext cx="4960686" cy="5353501"/>
          </a:xfrm>
          <a:prstGeom prst="rect">
            <a:avLst/>
          </a:prstGeom>
        </p:spPr>
      </p:pic>
      <p:sp>
        <p:nvSpPr>
          <p:cNvPr id="7" name="TextBox 7"/>
          <p:cNvSpPr txBox="1"/>
          <p:nvPr/>
        </p:nvSpPr>
        <p:spPr>
          <a:xfrm>
            <a:off x="1028700" y="3169888"/>
            <a:ext cx="7363108" cy="1219200"/>
          </a:xfrm>
          <a:prstGeom prst="rect">
            <a:avLst/>
          </a:prstGeom>
        </p:spPr>
        <p:txBody>
          <a:bodyPr lIns="0" tIns="0" rIns="0" bIns="0" rtlCol="0" anchor="t">
            <a:spAutoFit/>
          </a:bodyPr>
          <a:lstStyle/>
          <a:p>
            <a:pPr>
              <a:lnSpc>
                <a:spcPts val="9000"/>
              </a:lnSpc>
            </a:pPr>
            <a:r>
              <a:rPr lang="en-US" sz="7500">
                <a:solidFill>
                  <a:srgbClr val="FFFFFF"/>
                </a:solidFill>
                <a:latin typeface="Poppins Medium"/>
              </a:rPr>
              <a:t>CHROME OS</a:t>
            </a:r>
            <a:endParaRPr lang="en-US" sz="7500">
              <a:solidFill>
                <a:srgbClr val="FFFFFF"/>
              </a:solidFill>
              <a:latin typeface="Poppins Medium"/>
            </a:endParaRPr>
          </a:p>
        </p:txBody>
      </p:sp>
      <p:sp>
        <p:nvSpPr>
          <p:cNvPr id="8" name="TextBox 8"/>
          <p:cNvSpPr txBox="1"/>
          <p:nvPr/>
        </p:nvSpPr>
        <p:spPr>
          <a:xfrm>
            <a:off x="1028700" y="4350988"/>
            <a:ext cx="7363108" cy="6511290"/>
          </a:xfrm>
          <a:prstGeom prst="rect">
            <a:avLst/>
          </a:prstGeom>
        </p:spPr>
        <p:txBody>
          <a:bodyPr lIns="0" tIns="0" rIns="0" bIns="0" rtlCol="0" anchor="t">
            <a:spAutoFit/>
          </a:bodyPr>
          <a:lstStyle/>
          <a:p>
            <a:pPr>
              <a:lnSpc>
                <a:spcPts val="4290"/>
              </a:lnSpc>
            </a:pPr>
            <a:r>
              <a:rPr lang="en-US" sz="3300">
                <a:solidFill>
                  <a:srgbClr val="FFFFFF"/>
                </a:solidFill>
                <a:latin typeface="Bitter"/>
              </a:rPr>
              <a:t>Chrome OS is a lightweight operating system developed by Google. It is designed to run on low-cost hardware, such as Chromebooks, and is highly optimized for web-based applications. It is simple to use and is ideal for people who primarily use their computers for browsing the web, using social media, and basic productivity tasks.</a:t>
            </a:r>
            <a:endParaRPr lang="en-US" sz="3300">
              <a:solidFill>
                <a:srgbClr val="FFFFFF"/>
              </a:solidFill>
              <a:latin typeface="Bitter"/>
            </a:endParaRPr>
          </a:p>
          <a:p>
            <a:pPr>
              <a:lnSpc>
                <a:spcPts val="4290"/>
              </a:lnSpc>
            </a:pPr>
          </a:p>
        </p:txBody>
      </p:sp>
      <p:grpSp>
        <p:nvGrpSpPr>
          <p:cNvPr id="9" name="Group 9"/>
          <p:cNvGrpSpPr/>
          <p:nvPr/>
        </p:nvGrpSpPr>
        <p:grpSpPr>
          <a:xfrm rot="0">
            <a:off x="3175154" y="2022613"/>
            <a:ext cx="780746" cy="78074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2" name="Group 12"/>
          <p:cNvGrpSpPr/>
          <p:nvPr/>
        </p:nvGrpSpPr>
        <p:grpSpPr>
          <a:xfrm rot="0">
            <a:off x="2101927" y="2022613"/>
            <a:ext cx="780746" cy="780746"/>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0">
            <a:off x="1028700" y="2022613"/>
            <a:ext cx="780746" cy="78074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18" name="Picture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118215" y="7292268"/>
            <a:ext cx="3220142" cy="2994732"/>
          </a:xfrm>
          <a:prstGeom prst="rect">
            <a:avLst/>
          </a:prstGeom>
        </p:spPr>
      </p:pic>
      <p:pic>
        <p:nvPicPr>
          <p:cNvPr id="19" name="Picture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87445" y="-1497366"/>
            <a:ext cx="3220142" cy="299473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11487206" y="269742"/>
            <a:ext cx="6498344" cy="9747516"/>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164985"/>
            </a:solidFill>
            <a:ln w="12700">
              <a:solidFill>
                <a:srgbClr val="000000"/>
              </a:solidFill>
            </a:ln>
          </p:spPr>
        </p:sp>
      </p:grpSp>
      <p:grpSp>
        <p:nvGrpSpPr>
          <p:cNvPr id="4" name="Group 4"/>
          <p:cNvGrpSpPr>
            <a:grpSpLocks noChangeAspect="1"/>
          </p:cNvGrpSpPr>
          <p:nvPr/>
        </p:nvGrpSpPr>
        <p:grpSpPr>
          <a:xfrm rot="0">
            <a:off x="11789656" y="269742"/>
            <a:ext cx="6498344" cy="9747516"/>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sp>
      </p:grpSp>
      <p:pic>
        <p:nvPicPr>
          <p:cNvPr id="6" name="Picture 6"/>
          <p:cNvPicPr>
            <a:picLocks noChangeAspect="1"/>
          </p:cNvPicPr>
          <p:nvPr/>
        </p:nvPicPr>
        <p:blipFill>
          <a:blip r:embed="rId1"/>
          <a:srcRect/>
          <a:stretch>
            <a:fillRect/>
          </a:stretch>
        </p:blipFill>
        <p:spPr>
          <a:xfrm flipH="1">
            <a:off x="13327314" y="4971599"/>
            <a:ext cx="4960686" cy="5353501"/>
          </a:xfrm>
          <a:prstGeom prst="rect">
            <a:avLst/>
          </a:prstGeom>
        </p:spPr>
      </p:pic>
      <p:sp>
        <p:nvSpPr>
          <p:cNvPr id="7" name="TextBox 7"/>
          <p:cNvSpPr txBox="1"/>
          <p:nvPr/>
        </p:nvSpPr>
        <p:spPr>
          <a:xfrm>
            <a:off x="1028700" y="3217513"/>
            <a:ext cx="7363108" cy="1323975"/>
          </a:xfrm>
          <a:prstGeom prst="rect">
            <a:avLst/>
          </a:prstGeom>
        </p:spPr>
        <p:txBody>
          <a:bodyPr lIns="0" tIns="0" rIns="0" bIns="0" rtlCol="0" anchor="t">
            <a:spAutoFit/>
          </a:bodyPr>
          <a:lstStyle/>
          <a:p>
            <a:pPr>
              <a:lnSpc>
                <a:spcPts val="5160"/>
              </a:lnSpc>
            </a:pPr>
            <a:r>
              <a:rPr lang="en-US" sz="4300">
                <a:solidFill>
                  <a:srgbClr val="FFFFFF"/>
                </a:solidFill>
                <a:latin typeface="Poppins Medium"/>
              </a:rPr>
              <a:t>MOBILE OPERATING SYSTEMS</a:t>
            </a:r>
            <a:endParaRPr lang="en-US" sz="4300">
              <a:solidFill>
                <a:srgbClr val="FFFFFF"/>
              </a:solidFill>
              <a:latin typeface="Poppins Medium"/>
            </a:endParaRPr>
          </a:p>
        </p:txBody>
      </p:sp>
      <p:sp>
        <p:nvSpPr>
          <p:cNvPr id="8" name="TextBox 8"/>
          <p:cNvSpPr txBox="1"/>
          <p:nvPr/>
        </p:nvSpPr>
        <p:spPr>
          <a:xfrm>
            <a:off x="1028700" y="4350988"/>
            <a:ext cx="7363108" cy="4882515"/>
          </a:xfrm>
          <a:prstGeom prst="rect">
            <a:avLst/>
          </a:prstGeom>
        </p:spPr>
        <p:txBody>
          <a:bodyPr lIns="0" tIns="0" rIns="0" bIns="0" rtlCol="0" anchor="t">
            <a:spAutoFit/>
          </a:bodyPr>
          <a:lstStyle/>
          <a:p>
            <a:pPr>
              <a:lnSpc>
                <a:spcPts val="4290"/>
              </a:lnSpc>
            </a:pPr>
            <a:r>
              <a:rPr lang="en-US" sz="3300">
                <a:solidFill>
                  <a:srgbClr val="FFFFFF"/>
                </a:solidFill>
                <a:latin typeface="Bitter"/>
              </a:rPr>
              <a:t>Mobile operating systems, such as Android and iOS, are used on smartphones and tablets. They are highly optimized for touch-based interfaces and support a wide range of apps and games. They are designed to be highly portable and energy-efficient, making them ideal for use on mobile devices.</a:t>
            </a:r>
            <a:endParaRPr lang="en-US" sz="3300">
              <a:solidFill>
                <a:srgbClr val="FFFFFF"/>
              </a:solidFill>
              <a:latin typeface="Bitter"/>
            </a:endParaRPr>
          </a:p>
        </p:txBody>
      </p:sp>
      <p:grpSp>
        <p:nvGrpSpPr>
          <p:cNvPr id="9" name="Group 9"/>
          <p:cNvGrpSpPr/>
          <p:nvPr/>
        </p:nvGrpSpPr>
        <p:grpSpPr>
          <a:xfrm rot="0">
            <a:off x="3175154" y="2022613"/>
            <a:ext cx="780746" cy="78074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2" name="Group 12"/>
          <p:cNvGrpSpPr/>
          <p:nvPr/>
        </p:nvGrpSpPr>
        <p:grpSpPr>
          <a:xfrm rot="0">
            <a:off x="2101927" y="2022613"/>
            <a:ext cx="780746" cy="780746"/>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0">
            <a:off x="1028700" y="2022613"/>
            <a:ext cx="780746" cy="78074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18" name="Picture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118215" y="7292268"/>
            <a:ext cx="3220142" cy="2994732"/>
          </a:xfrm>
          <a:prstGeom prst="rect">
            <a:avLst/>
          </a:prstGeom>
        </p:spPr>
      </p:pic>
      <p:pic>
        <p:nvPicPr>
          <p:cNvPr id="19" name="Picture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87445" y="-1497366"/>
            <a:ext cx="3220142" cy="299473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sp>
        <p:nvSpPr>
          <p:cNvPr id="2" name="TextBox 2"/>
          <p:cNvSpPr txBox="1"/>
          <p:nvPr/>
        </p:nvSpPr>
        <p:spPr>
          <a:xfrm>
            <a:off x="8603706" y="6874907"/>
            <a:ext cx="9294056" cy="2352675"/>
          </a:xfrm>
          <a:prstGeom prst="rect">
            <a:avLst/>
          </a:prstGeom>
        </p:spPr>
        <p:txBody>
          <a:bodyPr lIns="0" tIns="0" rIns="0" bIns="0" rtlCol="0" anchor="t">
            <a:spAutoFit/>
          </a:bodyPr>
          <a:lstStyle/>
          <a:p>
            <a:pPr algn="r">
              <a:lnSpc>
                <a:spcPts val="9060"/>
              </a:lnSpc>
            </a:pPr>
            <a:r>
              <a:rPr lang="en-US" sz="7550" spc="-151">
                <a:solidFill>
                  <a:srgbClr val="FFFFFF"/>
                </a:solidFill>
                <a:latin typeface="Poppins Medium"/>
              </a:rPr>
              <a:t>End</a:t>
            </a:r>
            <a:endParaRPr lang="en-US" sz="7550" spc="-151">
              <a:solidFill>
                <a:srgbClr val="FFFFFF"/>
              </a:solidFill>
              <a:latin typeface="Poppins Medium"/>
            </a:endParaRPr>
          </a:p>
          <a:p>
            <a:pPr algn="r">
              <a:lnSpc>
                <a:spcPts val="9060"/>
              </a:lnSpc>
            </a:pPr>
          </a:p>
        </p:txBody>
      </p:sp>
      <p:grpSp>
        <p:nvGrpSpPr>
          <p:cNvPr id="3" name="Group 3"/>
          <p:cNvGrpSpPr>
            <a:grpSpLocks noChangeAspect="1"/>
          </p:cNvGrpSpPr>
          <p:nvPr/>
        </p:nvGrpSpPr>
        <p:grpSpPr>
          <a:xfrm rot="0">
            <a:off x="-153891" y="7234721"/>
            <a:ext cx="3294901" cy="3294888"/>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B3C6E6"/>
            </a:solidFill>
            <a:ln w="12700">
              <a:solidFill>
                <a:srgbClr val="000000"/>
              </a:solidFill>
            </a:ln>
          </p:spPr>
        </p:sp>
      </p:grpSp>
      <p:pic>
        <p:nvPicPr>
          <p:cNvPr id="5" name="Picture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90274" y="6804350"/>
            <a:ext cx="3220142" cy="2994732"/>
          </a:xfrm>
          <a:prstGeom prst="rect">
            <a:avLst/>
          </a:prstGeom>
        </p:spPr>
      </p:pic>
      <p:pic>
        <p:nvPicPr>
          <p:cNvPr id="6" name="Picture 6"/>
          <p:cNvPicPr>
            <a:picLocks noChangeAspect="1"/>
          </p:cNvPicPr>
          <p:nvPr/>
        </p:nvPicPr>
        <p:blipFill>
          <a:blip r:embed="rId2">
            <a:alphaModFix amt="40000"/>
            <a:extLst>
              <a:ext uri="{28A0092B-C50C-407E-A947-70E740481C1C}">
                <a14:useLocalDpi xmlns:a14="http://schemas.microsoft.com/office/drawing/2010/main" val="0"/>
              </a:ext>
            </a:extLst>
          </a:blip>
          <a:srcRect/>
          <a:stretch>
            <a:fillRect/>
          </a:stretch>
        </p:blipFill>
        <p:spPr>
          <a:xfrm>
            <a:off x="-1168208" y="294493"/>
            <a:ext cx="4309219" cy="3495854"/>
          </a:xfrm>
          <a:prstGeom prst="rect">
            <a:avLst/>
          </a:prstGeom>
        </p:spPr>
      </p:pic>
      <p:grpSp>
        <p:nvGrpSpPr>
          <p:cNvPr id="7" name="Group 7"/>
          <p:cNvGrpSpPr>
            <a:grpSpLocks noChangeAspect="1"/>
          </p:cNvGrpSpPr>
          <p:nvPr/>
        </p:nvGrpSpPr>
        <p:grpSpPr>
          <a:xfrm rot="0">
            <a:off x="997044" y="1996997"/>
            <a:ext cx="7193275" cy="7193246"/>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solidFill>
                <a:srgbClr val="000000"/>
              </a:solidFill>
            </a:ln>
          </p:spPr>
        </p:sp>
      </p:grpSp>
      <p:pic>
        <p:nvPicPr>
          <p:cNvPr id="9"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218997">
            <a:off x="5608874" y="417721"/>
            <a:ext cx="3922624" cy="1608276"/>
          </a:xfrm>
          <a:prstGeom prst="rect">
            <a:avLst/>
          </a:prstGeom>
        </p:spPr>
      </p:pic>
      <p:grpSp>
        <p:nvGrpSpPr>
          <p:cNvPr id="10" name="Group 10"/>
          <p:cNvGrpSpPr/>
          <p:nvPr/>
        </p:nvGrpSpPr>
        <p:grpSpPr>
          <a:xfrm rot="0">
            <a:off x="10510180" y="601613"/>
            <a:ext cx="9882060" cy="1240490"/>
            <a:chOff x="0" y="0"/>
            <a:chExt cx="2602683" cy="326713"/>
          </a:xfrm>
        </p:grpSpPr>
        <p:sp>
          <p:nvSpPr>
            <p:cNvPr id="11" name="Freeform 11"/>
            <p:cNvSpPr/>
            <p:nvPr/>
          </p:nvSpPr>
          <p:spPr>
            <a:xfrm>
              <a:off x="203200" y="-62119"/>
              <a:ext cx="2196283" cy="450952"/>
            </a:xfrm>
            <a:custGeom>
              <a:avLst/>
              <a:gdLst/>
              <a:ahLst/>
              <a:cxnLst/>
              <a:rect l="l" t="t" r="r" b="b"/>
              <a:pathLst>
                <a:path w="2196283" h="450952">
                  <a:moveTo>
                    <a:pt x="2196283" y="62119"/>
                  </a:moveTo>
                  <a:lnTo>
                    <a:pt x="2196283" y="62119"/>
                  </a:lnTo>
                  <a:cubicBezTo>
                    <a:pt x="2112314" y="0"/>
                    <a:pt x="1994929" y="11656"/>
                    <a:pt x="1924816" y="89075"/>
                  </a:cubicBezTo>
                  <a:cubicBezTo>
                    <a:pt x="1854704" y="166494"/>
                    <a:pt x="1854704" y="284457"/>
                    <a:pt x="1924816" y="361876"/>
                  </a:cubicBezTo>
                  <a:cubicBezTo>
                    <a:pt x="1994929" y="439295"/>
                    <a:pt x="2112314" y="450952"/>
                    <a:pt x="2196283" y="388832"/>
                  </a:cubicBezTo>
                  <a:lnTo>
                    <a:pt x="0" y="388832"/>
                  </a:lnTo>
                  <a:cubicBezTo>
                    <a:pt x="83968" y="450952"/>
                    <a:pt x="201354" y="439295"/>
                    <a:pt x="271466" y="361876"/>
                  </a:cubicBezTo>
                  <a:cubicBezTo>
                    <a:pt x="341578" y="284457"/>
                    <a:pt x="341578" y="166494"/>
                    <a:pt x="271466" y="89075"/>
                  </a:cubicBezTo>
                  <a:cubicBezTo>
                    <a:pt x="201354" y="11656"/>
                    <a:pt x="83968" y="0"/>
                    <a:pt x="0" y="62119"/>
                  </a:cubicBezTo>
                  <a:close/>
                </a:path>
              </a:pathLst>
            </a:custGeom>
            <a:solidFill>
              <a:srgbClr val="B3C6E6"/>
            </a:solidFill>
          </p:spPr>
        </p:sp>
        <p:sp>
          <p:nvSpPr>
            <p:cNvPr id="12" name="TextBox 12"/>
            <p:cNvSpPr txBox="1"/>
            <p:nvPr/>
          </p:nvSpPr>
          <p:spPr>
            <a:xfrm>
              <a:off x="0" y="-38100"/>
              <a:ext cx="812800" cy="444500"/>
            </a:xfrm>
            <a:prstGeom prst="rect">
              <a:avLst/>
            </a:prstGeom>
          </p:spPr>
          <p:txBody>
            <a:bodyPr lIns="50800" tIns="50800" rIns="50800" bIns="50800" rtlCol="0" anchor="ctr"/>
            <a:lstStyle/>
            <a:p>
              <a:pPr algn="ctr">
                <a:lnSpc>
                  <a:spcPts val="3360"/>
                </a:lnSpc>
              </a:pPr>
            </a:p>
          </p:txBody>
        </p:sp>
      </p:grpSp>
      <p:grpSp>
        <p:nvGrpSpPr>
          <p:cNvPr id="13" name="Group 13"/>
          <p:cNvGrpSpPr/>
          <p:nvPr/>
        </p:nvGrpSpPr>
        <p:grpSpPr>
          <a:xfrm rot="0">
            <a:off x="17117016" y="5350314"/>
            <a:ext cx="780746" cy="780746"/>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6" name="Group 16"/>
          <p:cNvGrpSpPr/>
          <p:nvPr/>
        </p:nvGrpSpPr>
        <p:grpSpPr>
          <a:xfrm rot="0">
            <a:off x="16043789" y="5350314"/>
            <a:ext cx="780746" cy="780746"/>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9" name="Group 19"/>
          <p:cNvGrpSpPr/>
          <p:nvPr/>
        </p:nvGrpSpPr>
        <p:grpSpPr>
          <a:xfrm rot="0">
            <a:off x="14970562" y="5350314"/>
            <a:ext cx="780746" cy="780746"/>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
        <p:nvSpPr>
          <p:cNvPr id="22" name="TextBox 22"/>
          <p:cNvSpPr txBox="1"/>
          <p:nvPr/>
        </p:nvSpPr>
        <p:spPr>
          <a:xfrm>
            <a:off x="10812895" y="867528"/>
            <a:ext cx="7475105" cy="670560"/>
          </a:xfrm>
          <a:prstGeom prst="rect">
            <a:avLst/>
          </a:prstGeom>
        </p:spPr>
        <p:txBody>
          <a:bodyPr lIns="0" tIns="0" rIns="0" bIns="0" rtlCol="0" anchor="t">
            <a:spAutoFit/>
          </a:bodyPr>
          <a:lstStyle/>
          <a:p>
            <a:pPr algn="ctr">
              <a:lnSpc>
                <a:spcPts val="5460"/>
              </a:lnSpc>
              <a:spcBef>
                <a:spcPct val="0"/>
              </a:spcBef>
            </a:pPr>
            <a:r>
              <a:rPr lang="en-US" sz="4200">
                <a:solidFill>
                  <a:srgbClr val="FFFFFF"/>
                </a:solidFill>
                <a:latin typeface="Bitter"/>
              </a:rPr>
              <a:t>Operating System</a:t>
            </a:r>
            <a:endParaRPr lang="en-US" sz="4200">
              <a:solidFill>
                <a:srgbClr val="FFFFFF"/>
              </a:solidFill>
              <a:latin typeface="Bitt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p:nvPr/>
        </p:nvGrpSpPr>
        <p:grpSpPr>
          <a:xfrm rot="0">
            <a:off x="1181100" y="3550187"/>
            <a:ext cx="7672667" cy="2373237"/>
            <a:chOff x="0" y="0"/>
            <a:chExt cx="2020785" cy="625050"/>
          </a:xfrm>
        </p:grpSpPr>
        <p:sp>
          <p:nvSpPr>
            <p:cNvPr id="3" name="Freeform 3"/>
            <p:cNvSpPr/>
            <p:nvPr/>
          </p:nvSpPr>
          <p:spPr>
            <a:xfrm>
              <a:off x="0" y="0"/>
              <a:ext cx="2020785" cy="625050"/>
            </a:xfrm>
            <a:custGeom>
              <a:avLst/>
              <a:gdLst/>
              <a:ahLst/>
              <a:cxnLst/>
              <a:rect l="l" t="t" r="r" b="b"/>
              <a:pathLst>
                <a:path w="2020785" h="625050">
                  <a:moveTo>
                    <a:pt x="51460" y="0"/>
                  </a:moveTo>
                  <a:lnTo>
                    <a:pt x="1969324" y="0"/>
                  </a:lnTo>
                  <a:cubicBezTo>
                    <a:pt x="1997745" y="0"/>
                    <a:pt x="2020785" y="23040"/>
                    <a:pt x="2020785" y="51460"/>
                  </a:cubicBezTo>
                  <a:lnTo>
                    <a:pt x="2020785" y="573590"/>
                  </a:lnTo>
                  <a:cubicBezTo>
                    <a:pt x="2020785" y="587238"/>
                    <a:pt x="2015363" y="600327"/>
                    <a:pt x="2005712" y="609978"/>
                  </a:cubicBezTo>
                  <a:cubicBezTo>
                    <a:pt x="1996061" y="619628"/>
                    <a:pt x="1982972" y="625050"/>
                    <a:pt x="1969324" y="625050"/>
                  </a:cubicBezTo>
                  <a:lnTo>
                    <a:pt x="51460" y="625050"/>
                  </a:lnTo>
                  <a:cubicBezTo>
                    <a:pt x="23040" y="625050"/>
                    <a:pt x="0" y="602010"/>
                    <a:pt x="0" y="573590"/>
                  </a:cubicBezTo>
                  <a:lnTo>
                    <a:pt x="0" y="51460"/>
                  </a:lnTo>
                  <a:cubicBezTo>
                    <a:pt x="0" y="23040"/>
                    <a:pt x="23040" y="0"/>
                    <a:pt x="51460" y="0"/>
                  </a:cubicBezTo>
                  <a:close/>
                </a:path>
              </a:pathLst>
            </a:custGeom>
            <a:solidFill>
              <a:srgbClr val="164985"/>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5" name="Group 5"/>
          <p:cNvGrpSpPr/>
          <p:nvPr/>
        </p:nvGrpSpPr>
        <p:grpSpPr>
          <a:xfrm rot="0">
            <a:off x="1028700" y="3397787"/>
            <a:ext cx="7672667" cy="2373237"/>
            <a:chOff x="0" y="0"/>
            <a:chExt cx="2020785" cy="625050"/>
          </a:xfrm>
        </p:grpSpPr>
        <p:sp>
          <p:nvSpPr>
            <p:cNvPr id="6" name="Freeform 6"/>
            <p:cNvSpPr/>
            <p:nvPr/>
          </p:nvSpPr>
          <p:spPr>
            <a:xfrm>
              <a:off x="0" y="0"/>
              <a:ext cx="2020785" cy="625050"/>
            </a:xfrm>
            <a:custGeom>
              <a:avLst/>
              <a:gdLst/>
              <a:ahLst/>
              <a:cxnLst/>
              <a:rect l="l" t="t" r="r" b="b"/>
              <a:pathLst>
                <a:path w="2020785" h="625050">
                  <a:moveTo>
                    <a:pt x="51460" y="0"/>
                  </a:moveTo>
                  <a:lnTo>
                    <a:pt x="1969324" y="0"/>
                  </a:lnTo>
                  <a:cubicBezTo>
                    <a:pt x="1997745" y="0"/>
                    <a:pt x="2020785" y="23040"/>
                    <a:pt x="2020785" y="51460"/>
                  </a:cubicBezTo>
                  <a:lnTo>
                    <a:pt x="2020785" y="573590"/>
                  </a:lnTo>
                  <a:cubicBezTo>
                    <a:pt x="2020785" y="587238"/>
                    <a:pt x="2015363" y="600327"/>
                    <a:pt x="2005712" y="609978"/>
                  </a:cubicBezTo>
                  <a:cubicBezTo>
                    <a:pt x="1996061" y="619628"/>
                    <a:pt x="1982972" y="625050"/>
                    <a:pt x="1969324" y="625050"/>
                  </a:cubicBezTo>
                  <a:lnTo>
                    <a:pt x="51460" y="625050"/>
                  </a:lnTo>
                  <a:cubicBezTo>
                    <a:pt x="23040" y="625050"/>
                    <a:pt x="0" y="602010"/>
                    <a:pt x="0" y="573590"/>
                  </a:cubicBezTo>
                  <a:lnTo>
                    <a:pt x="0" y="51460"/>
                  </a:lnTo>
                  <a:cubicBezTo>
                    <a:pt x="0" y="23040"/>
                    <a:pt x="23040" y="0"/>
                    <a:pt x="51460" y="0"/>
                  </a:cubicBezTo>
                  <a:close/>
                </a:path>
              </a:pathLst>
            </a:custGeom>
            <a:solidFill>
              <a:srgbClr val="FFFFFF"/>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8" name="Group 8"/>
          <p:cNvGrpSpPr/>
          <p:nvPr/>
        </p:nvGrpSpPr>
        <p:grpSpPr>
          <a:xfrm rot="0">
            <a:off x="1181100" y="6861673"/>
            <a:ext cx="7672667" cy="2373237"/>
            <a:chOff x="0" y="0"/>
            <a:chExt cx="2020785" cy="625050"/>
          </a:xfrm>
        </p:grpSpPr>
        <p:sp>
          <p:nvSpPr>
            <p:cNvPr id="9" name="Freeform 9"/>
            <p:cNvSpPr/>
            <p:nvPr/>
          </p:nvSpPr>
          <p:spPr>
            <a:xfrm>
              <a:off x="0" y="0"/>
              <a:ext cx="2020785" cy="625050"/>
            </a:xfrm>
            <a:custGeom>
              <a:avLst/>
              <a:gdLst/>
              <a:ahLst/>
              <a:cxnLst/>
              <a:rect l="l" t="t" r="r" b="b"/>
              <a:pathLst>
                <a:path w="2020785" h="625050">
                  <a:moveTo>
                    <a:pt x="51460" y="0"/>
                  </a:moveTo>
                  <a:lnTo>
                    <a:pt x="1969324" y="0"/>
                  </a:lnTo>
                  <a:cubicBezTo>
                    <a:pt x="1997745" y="0"/>
                    <a:pt x="2020785" y="23040"/>
                    <a:pt x="2020785" y="51460"/>
                  </a:cubicBezTo>
                  <a:lnTo>
                    <a:pt x="2020785" y="573590"/>
                  </a:lnTo>
                  <a:cubicBezTo>
                    <a:pt x="2020785" y="587238"/>
                    <a:pt x="2015363" y="600327"/>
                    <a:pt x="2005712" y="609978"/>
                  </a:cubicBezTo>
                  <a:cubicBezTo>
                    <a:pt x="1996061" y="619628"/>
                    <a:pt x="1982972" y="625050"/>
                    <a:pt x="1969324" y="625050"/>
                  </a:cubicBezTo>
                  <a:lnTo>
                    <a:pt x="51460" y="625050"/>
                  </a:lnTo>
                  <a:cubicBezTo>
                    <a:pt x="23040" y="625050"/>
                    <a:pt x="0" y="602010"/>
                    <a:pt x="0" y="573590"/>
                  </a:cubicBezTo>
                  <a:lnTo>
                    <a:pt x="0" y="51460"/>
                  </a:lnTo>
                  <a:cubicBezTo>
                    <a:pt x="0" y="23040"/>
                    <a:pt x="23040" y="0"/>
                    <a:pt x="51460" y="0"/>
                  </a:cubicBezTo>
                  <a:close/>
                </a:path>
              </a:pathLst>
            </a:custGeom>
            <a:solidFill>
              <a:srgbClr val="164985"/>
            </a:solidFill>
          </p:spPr>
        </p:sp>
        <p:sp>
          <p:nvSpPr>
            <p:cNvPr id="10" name="TextBox 10"/>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11" name="Group 11"/>
          <p:cNvGrpSpPr/>
          <p:nvPr/>
        </p:nvGrpSpPr>
        <p:grpSpPr>
          <a:xfrm rot="0">
            <a:off x="1028700" y="6709273"/>
            <a:ext cx="7672667" cy="2373237"/>
            <a:chOff x="0" y="0"/>
            <a:chExt cx="2020785" cy="625050"/>
          </a:xfrm>
        </p:grpSpPr>
        <p:sp>
          <p:nvSpPr>
            <p:cNvPr id="12" name="Freeform 12"/>
            <p:cNvSpPr/>
            <p:nvPr/>
          </p:nvSpPr>
          <p:spPr>
            <a:xfrm>
              <a:off x="0" y="0"/>
              <a:ext cx="2020785" cy="625050"/>
            </a:xfrm>
            <a:custGeom>
              <a:avLst/>
              <a:gdLst/>
              <a:ahLst/>
              <a:cxnLst/>
              <a:rect l="l" t="t" r="r" b="b"/>
              <a:pathLst>
                <a:path w="2020785" h="625050">
                  <a:moveTo>
                    <a:pt x="51460" y="0"/>
                  </a:moveTo>
                  <a:lnTo>
                    <a:pt x="1969324" y="0"/>
                  </a:lnTo>
                  <a:cubicBezTo>
                    <a:pt x="1997745" y="0"/>
                    <a:pt x="2020785" y="23040"/>
                    <a:pt x="2020785" y="51460"/>
                  </a:cubicBezTo>
                  <a:lnTo>
                    <a:pt x="2020785" y="573590"/>
                  </a:lnTo>
                  <a:cubicBezTo>
                    <a:pt x="2020785" y="587238"/>
                    <a:pt x="2015363" y="600327"/>
                    <a:pt x="2005712" y="609978"/>
                  </a:cubicBezTo>
                  <a:cubicBezTo>
                    <a:pt x="1996061" y="619628"/>
                    <a:pt x="1982972" y="625050"/>
                    <a:pt x="1969324" y="625050"/>
                  </a:cubicBezTo>
                  <a:lnTo>
                    <a:pt x="51460" y="625050"/>
                  </a:lnTo>
                  <a:cubicBezTo>
                    <a:pt x="23040" y="625050"/>
                    <a:pt x="0" y="602010"/>
                    <a:pt x="0" y="573590"/>
                  </a:cubicBezTo>
                  <a:lnTo>
                    <a:pt x="0" y="51460"/>
                  </a:lnTo>
                  <a:cubicBezTo>
                    <a:pt x="0" y="23040"/>
                    <a:pt x="23040" y="0"/>
                    <a:pt x="51460" y="0"/>
                  </a:cubicBezTo>
                  <a:close/>
                </a:path>
              </a:pathLst>
            </a:custGeom>
            <a:solidFill>
              <a:srgbClr val="FFFFFF"/>
            </a:solidFill>
          </p:spPr>
        </p:sp>
        <p:sp>
          <p:nvSpPr>
            <p:cNvPr id="13" name="TextBox 13"/>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14" name="Group 14"/>
          <p:cNvGrpSpPr/>
          <p:nvPr/>
        </p:nvGrpSpPr>
        <p:grpSpPr>
          <a:xfrm rot="0">
            <a:off x="9739033" y="3550187"/>
            <a:ext cx="7672667" cy="2373237"/>
            <a:chOff x="0" y="0"/>
            <a:chExt cx="2020785" cy="625050"/>
          </a:xfrm>
        </p:grpSpPr>
        <p:sp>
          <p:nvSpPr>
            <p:cNvPr id="15" name="Freeform 15"/>
            <p:cNvSpPr/>
            <p:nvPr/>
          </p:nvSpPr>
          <p:spPr>
            <a:xfrm>
              <a:off x="0" y="0"/>
              <a:ext cx="2020785" cy="625050"/>
            </a:xfrm>
            <a:custGeom>
              <a:avLst/>
              <a:gdLst/>
              <a:ahLst/>
              <a:cxnLst/>
              <a:rect l="l" t="t" r="r" b="b"/>
              <a:pathLst>
                <a:path w="2020785" h="625050">
                  <a:moveTo>
                    <a:pt x="51460" y="0"/>
                  </a:moveTo>
                  <a:lnTo>
                    <a:pt x="1969324" y="0"/>
                  </a:lnTo>
                  <a:cubicBezTo>
                    <a:pt x="1997745" y="0"/>
                    <a:pt x="2020785" y="23040"/>
                    <a:pt x="2020785" y="51460"/>
                  </a:cubicBezTo>
                  <a:lnTo>
                    <a:pt x="2020785" y="573590"/>
                  </a:lnTo>
                  <a:cubicBezTo>
                    <a:pt x="2020785" y="587238"/>
                    <a:pt x="2015363" y="600327"/>
                    <a:pt x="2005712" y="609978"/>
                  </a:cubicBezTo>
                  <a:cubicBezTo>
                    <a:pt x="1996061" y="619628"/>
                    <a:pt x="1982972" y="625050"/>
                    <a:pt x="1969324" y="625050"/>
                  </a:cubicBezTo>
                  <a:lnTo>
                    <a:pt x="51460" y="625050"/>
                  </a:lnTo>
                  <a:cubicBezTo>
                    <a:pt x="23040" y="625050"/>
                    <a:pt x="0" y="602010"/>
                    <a:pt x="0" y="573590"/>
                  </a:cubicBezTo>
                  <a:lnTo>
                    <a:pt x="0" y="51460"/>
                  </a:lnTo>
                  <a:cubicBezTo>
                    <a:pt x="0" y="23040"/>
                    <a:pt x="23040" y="0"/>
                    <a:pt x="51460" y="0"/>
                  </a:cubicBezTo>
                  <a:close/>
                </a:path>
              </a:pathLst>
            </a:custGeom>
            <a:solidFill>
              <a:srgbClr val="164985"/>
            </a:solidFill>
          </p:spPr>
        </p:sp>
        <p:sp>
          <p:nvSpPr>
            <p:cNvPr id="16" name="TextBox 16"/>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17" name="Group 17"/>
          <p:cNvGrpSpPr/>
          <p:nvPr/>
        </p:nvGrpSpPr>
        <p:grpSpPr>
          <a:xfrm rot="0">
            <a:off x="9586633" y="3397787"/>
            <a:ext cx="7672667" cy="2373237"/>
            <a:chOff x="0" y="0"/>
            <a:chExt cx="2020785" cy="625050"/>
          </a:xfrm>
        </p:grpSpPr>
        <p:sp>
          <p:nvSpPr>
            <p:cNvPr id="18" name="Freeform 18"/>
            <p:cNvSpPr/>
            <p:nvPr/>
          </p:nvSpPr>
          <p:spPr>
            <a:xfrm>
              <a:off x="0" y="0"/>
              <a:ext cx="2020785" cy="625050"/>
            </a:xfrm>
            <a:custGeom>
              <a:avLst/>
              <a:gdLst/>
              <a:ahLst/>
              <a:cxnLst/>
              <a:rect l="l" t="t" r="r" b="b"/>
              <a:pathLst>
                <a:path w="2020785" h="625050">
                  <a:moveTo>
                    <a:pt x="51460" y="0"/>
                  </a:moveTo>
                  <a:lnTo>
                    <a:pt x="1969324" y="0"/>
                  </a:lnTo>
                  <a:cubicBezTo>
                    <a:pt x="1997745" y="0"/>
                    <a:pt x="2020785" y="23040"/>
                    <a:pt x="2020785" y="51460"/>
                  </a:cubicBezTo>
                  <a:lnTo>
                    <a:pt x="2020785" y="573590"/>
                  </a:lnTo>
                  <a:cubicBezTo>
                    <a:pt x="2020785" y="587238"/>
                    <a:pt x="2015363" y="600327"/>
                    <a:pt x="2005712" y="609978"/>
                  </a:cubicBezTo>
                  <a:cubicBezTo>
                    <a:pt x="1996061" y="619628"/>
                    <a:pt x="1982972" y="625050"/>
                    <a:pt x="1969324" y="625050"/>
                  </a:cubicBezTo>
                  <a:lnTo>
                    <a:pt x="51460" y="625050"/>
                  </a:lnTo>
                  <a:cubicBezTo>
                    <a:pt x="23040" y="625050"/>
                    <a:pt x="0" y="602010"/>
                    <a:pt x="0" y="573590"/>
                  </a:cubicBezTo>
                  <a:lnTo>
                    <a:pt x="0" y="51460"/>
                  </a:lnTo>
                  <a:cubicBezTo>
                    <a:pt x="0" y="23040"/>
                    <a:pt x="23040" y="0"/>
                    <a:pt x="51460" y="0"/>
                  </a:cubicBezTo>
                  <a:close/>
                </a:path>
              </a:pathLst>
            </a:custGeom>
            <a:solidFill>
              <a:srgbClr val="FFFFFF"/>
            </a:solidFill>
          </p:spPr>
        </p:sp>
        <p:sp>
          <p:nvSpPr>
            <p:cNvPr id="19" name="TextBox 19"/>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20" name="Group 20"/>
          <p:cNvGrpSpPr/>
          <p:nvPr/>
        </p:nvGrpSpPr>
        <p:grpSpPr>
          <a:xfrm rot="0">
            <a:off x="9739033" y="6861673"/>
            <a:ext cx="7672667" cy="2373237"/>
            <a:chOff x="0" y="0"/>
            <a:chExt cx="2020785" cy="625050"/>
          </a:xfrm>
        </p:grpSpPr>
        <p:sp>
          <p:nvSpPr>
            <p:cNvPr id="21" name="Freeform 21"/>
            <p:cNvSpPr/>
            <p:nvPr/>
          </p:nvSpPr>
          <p:spPr>
            <a:xfrm>
              <a:off x="0" y="0"/>
              <a:ext cx="2020785" cy="625050"/>
            </a:xfrm>
            <a:custGeom>
              <a:avLst/>
              <a:gdLst/>
              <a:ahLst/>
              <a:cxnLst/>
              <a:rect l="l" t="t" r="r" b="b"/>
              <a:pathLst>
                <a:path w="2020785" h="625050">
                  <a:moveTo>
                    <a:pt x="51460" y="0"/>
                  </a:moveTo>
                  <a:lnTo>
                    <a:pt x="1969324" y="0"/>
                  </a:lnTo>
                  <a:cubicBezTo>
                    <a:pt x="1997745" y="0"/>
                    <a:pt x="2020785" y="23040"/>
                    <a:pt x="2020785" y="51460"/>
                  </a:cubicBezTo>
                  <a:lnTo>
                    <a:pt x="2020785" y="573590"/>
                  </a:lnTo>
                  <a:cubicBezTo>
                    <a:pt x="2020785" y="587238"/>
                    <a:pt x="2015363" y="600327"/>
                    <a:pt x="2005712" y="609978"/>
                  </a:cubicBezTo>
                  <a:cubicBezTo>
                    <a:pt x="1996061" y="619628"/>
                    <a:pt x="1982972" y="625050"/>
                    <a:pt x="1969324" y="625050"/>
                  </a:cubicBezTo>
                  <a:lnTo>
                    <a:pt x="51460" y="625050"/>
                  </a:lnTo>
                  <a:cubicBezTo>
                    <a:pt x="23040" y="625050"/>
                    <a:pt x="0" y="602010"/>
                    <a:pt x="0" y="573590"/>
                  </a:cubicBezTo>
                  <a:lnTo>
                    <a:pt x="0" y="51460"/>
                  </a:lnTo>
                  <a:cubicBezTo>
                    <a:pt x="0" y="23040"/>
                    <a:pt x="23040" y="0"/>
                    <a:pt x="51460" y="0"/>
                  </a:cubicBezTo>
                  <a:close/>
                </a:path>
              </a:pathLst>
            </a:custGeom>
            <a:solidFill>
              <a:srgbClr val="164985"/>
            </a:solidFill>
          </p:spPr>
        </p:sp>
        <p:sp>
          <p:nvSpPr>
            <p:cNvPr id="22" name="TextBox 22"/>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23" name="Group 23"/>
          <p:cNvGrpSpPr/>
          <p:nvPr/>
        </p:nvGrpSpPr>
        <p:grpSpPr>
          <a:xfrm rot="0">
            <a:off x="9586633" y="6709273"/>
            <a:ext cx="7672667" cy="2373237"/>
            <a:chOff x="0" y="0"/>
            <a:chExt cx="2020785" cy="625050"/>
          </a:xfrm>
        </p:grpSpPr>
        <p:sp>
          <p:nvSpPr>
            <p:cNvPr id="24" name="Freeform 24"/>
            <p:cNvSpPr/>
            <p:nvPr/>
          </p:nvSpPr>
          <p:spPr>
            <a:xfrm>
              <a:off x="0" y="0"/>
              <a:ext cx="2020785" cy="625050"/>
            </a:xfrm>
            <a:custGeom>
              <a:avLst/>
              <a:gdLst/>
              <a:ahLst/>
              <a:cxnLst/>
              <a:rect l="l" t="t" r="r" b="b"/>
              <a:pathLst>
                <a:path w="2020785" h="625050">
                  <a:moveTo>
                    <a:pt x="51460" y="0"/>
                  </a:moveTo>
                  <a:lnTo>
                    <a:pt x="1969324" y="0"/>
                  </a:lnTo>
                  <a:cubicBezTo>
                    <a:pt x="1997745" y="0"/>
                    <a:pt x="2020785" y="23040"/>
                    <a:pt x="2020785" y="51460"/>
                  </a:cubicBezTo>
                  <a:lnTo>
                    <a:pt x="2020785" y="573590"/>
                  </a:lnTo>
                  <a:cubicBezTo>
                    <a:pt x="2020785" y="587238"/>
                    <a:pt x="2015363" y="600327"/>
                    <a:pt x="2005712" y="609978"/>
                  </a:cubicBezTo>
                  <a:cubicBezTo>
                    <a:pt x="1996061" y="619628"/>
                    <a:pt x="1982972" y="625050"/>
                    <a:pt x="1969324" y="625050"/>
                  </a:cubicBezTo>
                  <a:lnTo>
                    <a:pt x="51460" y="625050"/>
                  </a:lnTo>
                  <a:cubicBezTo>
                    <a:pt x="23040" y="625050"/>
                    <a:pt x="0" y="602010"/>
                    <a:pt x="0" y="573590"/>
                  </a:cubicBezTo>
                  <a:lnTo>
                    <a:pt x="0" y="51460"/>
                  </a:lnTo>
                  <a:cubicBezTo>
                    <a:pt x="0" y="23040"/>
                    <a:pt x="23040" y="0"/>
                    <a:pt x="51460" y="0"/>
                  </a:cubicBezTo>
                  <a:close/>
                </a:path>
              </a:pathLst>
            </a:custGeom>
            <a:solidFill>
              <a:srgbClr val="FFFFFF"/>
            </a:solidFill>
          </p:spPr>
        </p:sp>
        <p:sp>
          <p:nvSpPr>
            <p:cNvPr id="25" name="TextBox 25"/>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sp>
        <p:nvSpPr>
          <p:cNvPr id="26" name="TextBox 26"/>
          <p:cNvSpPr txBox="1"/>
          <p:nvPr/>
        </p:nvSpPr>
        <p:spPr>
          <a:xfrm>
            <a:off x="1028700" y="942975"/>
            <a:ext cx="10751060" cy="13049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FFFFFF"/>
                </a:solidFill>
                <a:latin typeface="Poppins Medium"/>
              </a:rPr>
              <a:t>TABLE OF CONTENTS</a:t>
            </a:r>
            <a:endParaRPr lang="en-US" sz="8000">
              <a:solidFill>
                <a:srgbClr val="FFFFFF"/>
              </a:solidFill>
              <a:latin typeface="Poppins Medium"/>
            </a:endParaRPr>
          </a:p>
        </p:txBody>
      </p:sp>
      <p:sp>
        <p:nvSpPr>
          <p:cNvPr id="27" name="TextBox 27"/>
          <p:cNvSpPr txBox="1"/>
          <p:nvPr/>
        </p:nvSpPr>
        <p:spPr>
          <a:xfrm>
            <a:off x="1526046" y="3673815"/>
            <a:ext cx="1208246" cy="1640205"/>
          </a:xfrm>
          <a:prstGeom prst="rect">
            <a:avLst/>
          </a:prstGeom>
        </p:spPr>
        <p:txBody>
          <a:bodyPr lIns="0" tIns="0" rIns="0" bIns="0" rtlCol="0" anchor="t">
            <a:spAutoFit/>
          </a:bodyPr>
          <a:lstStyle/>
          <a:p>
            <a:pPr algn="ctr">
              <a:lnSpc>
                <a:spcPts val="12480"/>
              </a:lnSpc>
              <a:spcBef>
                <a:spcPct val="0"/>
              </a:spcBef>
            </a:pPr>
            <a:r>
              <a:rPr lang="en-US" sz="9600">
                <a:solidFill>
                  <a:srgbClr val="216AD9"/>
                </a:solidFill>
                <a:latin typeface="Poppins Medium"/>
              </a:rPr>
              <a:t>01</a:t>
            </a:r>
            <a:endParaRPr lang="en-US" sz="9600">
              <a:solidFill>
                <a:srgbClr val="216AD9"/>
              </a:solidFill>
              <a:latin typeface="Poppins Medium"/>
            </a:endParaRPr>
          </a:p>
        </p:txBody>
      </p:sp>
      <p:sp>
        <p:nvSpPr>
          <p:cNvPr id="28" name="TextBox 28"/>
          <p:cNvSpPr txBox="1"/>
          <p:nvPr/>
        </p:nvSpPr>
        <p:spPr>
          <a:xfrm>
            <a:off x="1387636" y="6985302"/>
            <a:ext cx="1485067" cy="1640205"/>
          </a:xfrm>
          <a:prstGeom prst="rect">
            <a:avLst/>
          </a:prstGeom>
        </p:spPr>
        <p:txBody>
          <a:bodyPr lIns="0" tIns="0" rIns="0" bIns="0" rtlCol="0" anchor="t">
            <a:spAutoFit/>
          </a:bodyPr>
          <a:lstStyle/>
          <a:p>
            <a:pPr algn="ctr">
              <a:lnSpc>
                <a:spcPts val="12480"/>
              </a:lnSpc>
              <a:spcBef>
                <a:spcPct val="0"/>
              </a:spcBef>
            </a:pPr>
            <a:r>
              <a:rPr lang="en-US" sz="9600">
                <a:solidFill>
                  <a:srgbClr val="216AD9"/>
                </a:solidFill>
                <a:latin typeface="Poppins Medium"/>
              </a:rPr>
              <a:t>02</a:t>
            </a:r>
            <a:endParaRPr lang="en-US" sz="9600">
              <a:solidFill>
                <a:srgbClr val="216AD9"/>
              </a:solidFill>
              <a:latin typeface="Poppins Medium"/>
            </a:endParaRPr>
          </a:p>
        </p:txBody>
      </p:sp>
      <p:sp>
        <p:nvSpPr>
          <p:cNvPr id="29" name="TextBox 29"/>
          <p:cNvSpPr txBox="1"/>
          <p:nvPr/>
        </p:nvSpPr>
        <p:spPr>
          <a:xfrm>
            <a:off x="10050192" y="3673815"/>
            <a:ext cx="1505784" cy="1640205"/>
          </a:xfrm>
          <a:prstGeom prst="rect">
            <a:avLst/>
          </a:prstGeom>
        </p:spPr>
        <p:txBody>
          <a:bodyPr lIns="0" tIns="0" rIns="0" bIns="0" rtlCol="0" anchor="t">
            <a:spAutoFit/>
          </a:bodyPr>
          <a:lstStyle/>
          <a:p>
            <a:pPr algn="ctr">
              <a:lnSpc>
                <a:spcPts val="12480"/>
              </a:lnSpc>
              <a:spcBef>
                <a:spcPct val="0"/>
              </a:spcBef>
            </a:pPr>
            <a:r>
              <a:rPr lang="en-US" sz="9600">
                <a:solidFill>
                  <a:srgbClr val="216AD9"/>
                </a:solidFill>
                <a:latin typeface="Poppins Medium"/>
              </a:rPr>
              <a:t>03</a:t>
            </a:r>
            <a:endParaRPr lang="en-US" sz="9600">
              <a:solidFill>
                <a:srgbClr val="216AD9"/>
              </a:solidFill>
              <a:latin typeface="Poppins Medium"/>
            </a:endParaRPr>
          </a:p>
        </p:txBody>
      </p:sp>
      <p:sp>
        <p:nvSpPr>
          <p:cNvPr id="30" name="TextBox 30"/>
          <p:cNvSpPr txBox="1"/>
          <p:nvPr/>
        </p:nvSpPr>
        <p:spPr>
          <a:xfrm>
            <a:off x="10050192" y="6985302"/>
            <a:ext cx="1570434" cy="1640205"/>
          </a:xfrm>
          <a:prstGeom prst="rect">
            <a:avLst/>
          </a:prstGeom>
        </p:spPr>
        <p:txBody>
          <a:bodyPr lIns="0" tIns="0" rIns="0" bIns="0" rtlCol="0" anchor="t">
            <a:spAutoFit/>
          </a:bodyPr>
          <a:lstStyle/>
          <a:p>
            <a:pPr algn="ctr">
              <a:lnSpc>
                <a:spcPts val="12480"/>
              </a:lnSpc>
              <a:spcBef>
                <a:spcPct val="0"/>
              </a:spcBef>
            </a:pPr>
            <a:r>
              <a:rPr lang="en-US" sz="9600">
                <a:solidFill>
                  <a:srgbClr val="216AD9"/>
                </a:solidFill>
                <a:latin typeface="Poppins Medium"/>
              </a:rPr>
              <a:t>04</a:t>
            </a:r>
            <a:endParaRPr lang="en-US" sz="9600">
              <a:solidFill>
                <a:srgbClr val="216AD9"/>
              </a:solidFill>
              <a:latin typeface="Poppins Medium"/>
            </a:endParaRPr>
          </a:p>
        </p:txBody>
      </p:sp>
      <p:sp>
        <p:nvSpPr>
          <p:cNvPr id="31" name="TextBox 31"/>
          <p:cNvSpPr txBox="1"/>
          <p:nvPr/>
        </p:nvSpPr>
        <p:spPr>
          <a:xfrm>
            <a:off x="3071765" y="3979568"/>
            <a:ext cx="5414209" cy="1485900"/>
          </a:xfrm>
          <a:prstGeom prst="rect">
            <a:avLst/>
          </a:prstGeom>
        </p:spPr>
        <p:txBody>
          <a:bodyPr lIns="0" tIns="0" rIns="0" bIns="0" rtlCol="0" anchor="t">
            <a:spAutoFit/>
          </a:bodyPr>
          <a:lstStyle/>
          <a:p>
            <a:pPr marL="0" lvl="0" indent="0" algn="l">
              <a:lnSpc>
                <a:spcPts val="3840"/>
              </a:lnSpc>
              <a:spcBef>
                <a:spcPct val="0"/>
              </a:spcBef>
            </a:pPr>
            <a:r>
              <a:rPr lang="en-US" sz="3200">
                <a:solidFill>
                  <a:srgbClr val="216AD9"/>
                </a:solidFill>
                <a:latin typeface="Poppins Medium"/>
              </a:rPr>
              <a:t>steps taken by the computer when it is first turned on</a:t>
            </a:r>
            <a:endParaRPr lang="en-US" sz="3200">
              <a:solidFill>
                <a:srgbClr val="216AD9"/>
              </a:solidFill>
              <a:latin typeface="Poppins Medium"/>
            </a:endParaRPr>
          </a:p>
        </p:txBody>
      </p:sp>
      <p:sp>
        <p:nvSpPr>
          <p:cNvPr id="32" name="TextBox 32"/>
          <p:cNvSpPr txBox="1"/>
          <p:nvPr/>
        </p:nvSpPr>
        <p:spPr>
          <a:xfrm>
            <a:off x="11820651" y="7414879"/>
            <a:ext cx="4193653" cy="904875"/>
          </a:xfrm>
          <a:prstGeom prst="rect">
            <a:avLst/>
          </a:prstGeom>
        </p:spPr>
        <p:txBody>
          <a:bodyPr lIns="0" tIns="0" rIns="0" bIns="0" rtlCol="0" anchor="t">
            <a:spAutoFit/>
          </a:bodyPr>
          <a:lstStyle/>
          <a:p>
            <a:pPr marL="0" lvl="0" indent="0" algn="l">
              <a:lnSpc>
                <a:spcPts val="6720"/>
              </a:lnSpc>
              <a:spcBef>
                <a:spcPct val="0"/>
              </a:spcBef>
            </a:pPr>
            <a:r>
              <a:rPr lang="en-US" sz="5600">
                <a:solidFill>
                  <a:srgbClr val="216AD9"/>
                </a:solidFill>
                <a:latin typeface="Poppins Medium"/>
              </a:rPr>
              <a:t>SUMMARY</a:t>
            </a:r>
            <a:endParaRPr lang="en-US" sz="5600">
              <a:solidFill>
                <a:srgbClr val="216AD9"/>
              </a:solidFill>
              <a:latin typeface="Poppins Medium"/>
            </a:endParaRPr>
          </a:p>
        </p:txBody>
      </p:sp>
      <p:sp>
        <p:nvSpPr>
          <p:cNvPr id="33" name="TextBox 33"/>
          <p:cNvSpPr txBox="1"/>
          <p:nvPr/>
        </p:nvSpPr>
        <p:spPr>
          <a:xfrm>
            <a:off x="11779760" y="4103393"/>
            <a:ext cx="5557804" cy="904875"/>
          </a:xfrm>
          <a:prstGeom prst="rect">
            <a:avLst/>
          </a:prstGeom>
        </p:spPr>
        <p:txBody>
          <a:bodyPr lIns="0" tIns="0" rIns="0" bIns="0" rtlCol="0" anchor="t">
            <a:spAutoFit/>
          </a:bodyPr>
          <a:lstStyle/>
          <a:p>
            <a:pPr marL="0" lvl="0" indent="0" algn="l">
              <a:lnSpc>
                <a:spcPts val="6720"/>
              </a:lnSpc>
              <a:spcBef>
                <a:spcPct val="0"/>
              </a:spcBef>
            </a:pPr>
            <a:r>
              <a:rPr lang="en-US" sz="5600">
                <a:solidFill>
                  <a:srgbClr val="216AD9"/>
                </a:solidFill>
                <a:latin typeface="Poppins Medium"/>
              </a:rPr>
              <a:t>METHODOLOGY</a:t>
            </a:r>
            <a:endParaRPr lang="en-US" sz="5600">
              <a:solidFill>
                <a:srgbClr val="216AD9"/>
              </a:solidFill>
              <a:latin typeface="Poppins Medium"/>
            </a:endParaRPr>
          </a:p>
        </p:txBody>
      </p:sp>
      <p:sp>
        <p:nvSpPr>
          <p:cNvPr id="34" name="TextBox 34"/>
          <p:cNvSpPr txBox="1"/>
          <p:nvPr/>
        </p:nvSpPr>
        <p:spPr>
          <a:xfrm>
            <a:off x="3071765" y="7248192"/>
            <a:ext cx="4959492" cy="1581150"/>
          </a:xfrm>
          <a:prstGeom prst="rect">
            <a:avLst/>
          </a:prstGeom>
        </p:spPr>
        <p:txBody>
          <a:bodyPr lIns="0" tIns="0" rIns="0" bIns="0" rtlCol="0" anchor="t">
            <a:spAutoFit/>
          </a:bodyPr>
          <a:lstStyle/>
          <a:p>
            <a:pPr marL="0" lvl="0" indent="0" algn="l">
              <a:lnSpc>
                <a:spcPts val="3120"/>
              </a:lnSpc>
              <a:spcBef>
                <a:spcPct val="0"/>
              </a:spcBef>
            </a:pPr>
            <a:r>
              <a:rPr lang="en-US" sz="2600">
                <a:solidFill>
                  <a:srgbClr val="216AD9"/>
                </a:solidFill>
                <a:latin typeface="Poppins Medium"/>
              </a:rPr>
              <a:t>Name the types of operating systems, their developers and their advantages and disadvantages!</a:t>
            </a:r>
            <a:endParaRPr lang="en-US" sz="2600">
              <a:solidFill>
                <a:srgbClr val="216AD9"/>
              </a:solidFill>
              <a:latin typeface="Poppins Medium"/>
            </a:endParaRPr>
          </a:p>
        </p:txBody>
      </p:sp>
      <p:pic>
        <p:nvPicPr>
          <p:cNvPr id="35" name="Picture 3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5067858" y="-275508"/>
            <a:ext cx="3220142" cy="2994732"/>
          </a:xfrm>
          <a:prstGeom prst="rect">
            <a:avLst/>
          </a:prstGeom>
        </p:spPr>
      </p:pic>
      <p:pic>
        <p:nvPicPr>
          <p:cNvPr id="36" name="Picture 36"/>
          <p:cNvPicPr>
            <a:picLocks noChangeAspect="1"/>
          </p:cNvPicPr>
          <p:nvPr/>
        </p:nvPicPr>
        <p:blipFill>
          <a:blip r:embed="rId3">
            <a:alphaModFix amt="6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558662" y="-526068"/>
            <a:ext cx="4309219" cy="3495854"/>
          </a:xfrm>
          <a:prstGeom prst="rect">
            <a:avLst/>
          </a:prstGeom>
        </p:spPr>
      </p:pic>
      <p:pic>
        <p:nvPicPr>
          <p:cNvPr id="37" name="Picture 3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18997">
            <a:off x="-143647" y="9381528"/>
            <a:ext cx="3922624" cy="160827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960129" y="2848951"/>
            <a:ext cx="16534619" cy="7104058"/>
            <a:chOff x="0" y="0"/>
            <a:chExt cx="4354797" cy="1871028"/>
          </a:xfrm>
        </p:grpSpPr>
        <p:sp>
          <p:nvSpPr>
            <p:cNvPr id="3" name="Freeform 3"/>
            <p:cNvSpPr/>
            <p:nvPr/>
          </p:nvSpPr>
          <p:spPr>
            <a:xfrm>
              <a:off x="0" y="0"/>
              <a:ext cx="4354797" cy="1871028"/>
            </a:xfrm>
            <a:custGeom>
              <a:avLst/>
              <a:gdLst/>
              <a:ahLst/>
              <a:cxnLst/>
              <a:rect l="l" t="t" r="r" b="b"/>
              <a:pathLst>
                <a:path w="4354797" h="1871028">
                  <a:moveTo>
                    <a:pt x="23879" y="0"/>
                  </a:moveTo>
                  <a:lnTo>
                    <a:pt x="4330917" y="0"/>
                  </a:lnTo>
                  <a:cubicBezTo>
                    <a:pt x="4337251" y="0"/>
                    <a:pt x="4343324" y="2516"/>
                    <a:pt x="4347803" y="6994"/>
                  </a:cubicBezTo>
                  <a:cubicBezTo>
                    <a:pt x="4352281" y="11472"/>
                    <a:pt x="4354797" y="17546"/>
                    <a:pt x="4354797" y="23879"/>
                  </a:cubicBezTo>
                  <a:lnTo>
                    <a:pt x="4354797" y="1847148"/>
                  </a:lnTo>
                  <a:cubicBezTo>
                    <a:pt x="4354797" y="1853481"/>
                    <a:pt x="4352281" y="1859555"/>
                    <a:pt x="4347803" y="1864034"/>
                  </a:cubicBezTo>
                  <a:cubicBezTo>
                    <a:pt x="4343324" y="1868512"/>
                    <a:pt x="4337251" y="1871028"/>
                    <a:pt x="4330917" y="1871028"/>
                  </a:cubicBezTo>
                  <a:lnTo>
                    <a:pt x="23879" y="1871028"/>
                  </a:lnTo>
                  <a:cubicBezTo>
                    <a:pt x="17546" y="1871028"/>
                    <a:pt x="11472" y="1868512"/>
                    <a:pt x="6994" y="1864034"/>
                  </a:cubicBezTo>
                  <a:cubicBezTo>
                    <a:pt x="2516" y="1859555"/>
                    <a:pt x="0" y="1853481"/>
                    <a:pt x="0" y="1847148"/>
                  </a:cubicBezTo>
                  <a:lnTo>
                    <a:pt x="0" y="23879"/>
                  </a:lnTo>
                  <a:cubicBezTo>
                    <a:pt x="0" y="17546"/>
                    <a:pt x="2516" y="11472"/>
                    <a:pt x="6994" y="6994"/>
                  </a:cubicBezTo>
                  <a:cubicBezTo>
                    <a:pt x="11472" y="2516"/>
                    <a:pt x="17546" y="0"/>
                    <a:pt x="23879" y="0"/>
                  </a:cubicBezTo>
                  <a:close/>
                </a:path>
              </a:pathLst>
            </a:custGeom>
            <a:solidFill>
              <a:srgbClr val="216AD9"/>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00"/>
                </a:lnSpc>
              </a:pPr>
            </a:p>
          </p:txBody>
        </p:sp>
      </p:grpSp>
      <p:pic>
        <p:nvPicPr>
          <p:cNvPr id="5" name="Picture 5"/>
          <p:cNvPicPr>
            <a:picLocks noChangeAspect="1"/>
          </p:cNvPicPr>
          <p:nvPr/>
        </p:nvPicPr>
        <p:blipFill>
          <a:blip r:embed="rId1"/>
          <a:srcRect/>
          <a:stretch>
            <a:fillRect/>
          </a:stretch>
        </p:blipFill>
        <p:spPr>
          <a:xfrm>
            <a:off x="2031076" y="6927255"/>
            <a:ext cx="2839492" cy="2863830"/>
          </a:xfrm>
          <a:prstGeom prst="rect">
            <a:avLst/>
          </a:prstGeom>
        </p:spPr>
      </p:pic>
      <p:pic>
        <p:nvPicPr>
          <p:cNvPr id="6" name="Picture 6"/>
          <p:cNvPicPr>
            <a:picLocks noChangeAspect="1"/>
          </p:cNvPicPr>
          <p:nvPr/>
        </p:nvPicPr>
        <p:blipFill>
          <a:blip r:embed="rId2"/>
          <a:srcRect/>
          <a:stretch>
            <a:fillRect/>
          </a:stretch>
        </p:blipFill>
        <p:spPr>
          <a:xfrm>
            <a:off x="8270987" y="6209424"/>
            <a:ext cx="2297858" cy="3581661"/>
          </a:xfrm>
          <a:prstGeom prst="rect">
            <a:avLst/>
          </a:prstGeom>
        </p:spPr>
      </p:pic>
      <p:pic>
        <p:nvPicPr>
          <p:cNvPr id="7" name="Picture 7"/>
          <p:cNvPicPr>
            <a:picLocks noChangeAspect="1"/>
          </p:cNvPicPr>
          <p:nvPr/>
        </p:nvPicPr>
        <p:blipFill>
          <a:blip r:embed="rId3"/>
          <a:srcRect/>
          <a:stretch>
            <a:fillRect/>
          </a:stretch>
        </p:blipFill>
        <p:spPr>
          <a:xfrm>
            <a:off x="13239744" y="6400981"/>
            <a:ext cx="3759529" cy="2174867"/>
          </a:xfrm>
          <a:prstGeom prst="rect">
            <a:avLst/>
          </a:prstGeom>
        </p:spPr>
      </p:pic>
      <p:pic>
        <p:nvPicPr>
          <p:cNvPr id="8" name="Picture 8"/>
          <p:cNvPicPr>
            <a:picLocks noChangeAspect="1"/>
          </p:cNvPicPr>
          <p:nvPr/>
        </p:nvPicPr>
        <p:blipFill>
          <a:blip r:embed="rId4"/>
          <a:srcRect/>
          <a:stretch>
            <a:fillRect/>
          </a:stretch>
        </p:blipFill>
        <p:spPr>
          <a:xfrm>
            <a:off x="2804515" y="3016110"/>
            <a:ext cx="1292613" cy="1290074"/>
          </a:xfrm>
          <a:prstGeom prst="rect">
            <a:avLst/>
          </a:prstGeom>
        </p:spPr>
      </p:pic>
      <p:pic>
        <p:nvPicPr>
          <p:cNvPr id="9" name="Picture 9"/>
          <p:cNvPicPr>
            <a:picLocks noChangeAspect="1"/>
          </p:cNvPicPr>
          <p:nvPr/>
        </p:nvPicPr>
        <p:blipFill>
          <a:blip r:embed="rId4"/>
          <a:srcRect/>
          <a:stretch>
            <a:fillRect/>
          </a:stretch>
        </p:blipFill>
        <p:spPr>
          <a:xfrm>
            <a:off x="8742199" y="3020129"/>
            <a:ext cx="1292613" cy="1290074"/>
          </a:xfrm>
          <a:prstGeom prst="rect">
            <a:avLst/>
          </a:prstGeom>
        </p:spPr>
      </p:pic>
      <p:pic>
        <p:nvPicPr>
          <p:cNvPr id="10" name="Picture 10"/>
          <p:cNvPicPr>
            <a:picLocks noChangeAspect="1"/>
          </p:cNvPicPr>
          <p:nvPr/>
        </p:nvPicPr>
        <p:blipFill>
          <a:blip r:embed="rId4"/>
          <a:srcRect/>
          <a:stretch>
            <a:fillRect/>
          </a:stretch>
        </p:blipFill>
        <p:spPr>
          <a:xfrm>
            <a:off x="14127466" y="3020129"/>
            <a:ext cx="1292613" cy="1290074"/>
          </a:xfrm>
          <a:prstGeom prst="rect">
            <a:avLst/>
          </a:prstGeom>
        </p:spPr>
      </p:pic>
      <p:sp>
        <p:nvSpPr>
          <p:cNvPr id="11" name="TextBox 11"/>
          <p:cNvSpPr txBox="1"/>
          <p:nvPr/>
        </p:nvSpPr>
        <p:spPr>
          <a:xfrm>
            <a:off x="7507687" y="4435514"/>
            <a:ext cx="3991334" cy="1653540"/>
          </a:xfrm>
          <a:prstGeom prst="rect">
            <a:avLst/>
          </a:prstGeom>
        </p:spPr>
        <p:txBody>
          <a:bodyPr lIns="0" tIns="0" rIns="0" bIns="0" rtlCol="0" anchor="t">
            <a:spAutoFit/>
          </a:bodyPr>
          <a:lstStyle/>
          <a:p>
            <a:pPr marL="0" lvl="0" indent="0">
              <a:lnSpc>
                <a:spcPts val="3360"/>
              </a:lnSpc>
              <a:spcBef>
                <a:spcPct val="0"/>
              </a:spcBef>
            </a:pPr>
            <a:r>
              <a:rPr lang="en-US" sz="2400" u="none">
                <a:solidFill>
                  <a:srgbClr val="FFFFFF"/>
                </a:solidFill>
                <a:latin typeface="Bitter"/>
              </a:rPr>
              <a:t>Click on the "Share" button on the top right corner in Canva and click on "More" at the bottom of the menu.</a:t>
            </a:r>
            <a:endParaRPr lang="en-US" sz="2400" u="none">
              <a:solidFill>
                <a:srgbClr val="FFFFFF"/>
              </a:solidFill>
              <a:latin typeface="Bitter"/>
            </a:endParaRPr>
          </a:p>
        </p:txBody>
      </p:sp>
      <p:sp>
        <p:nvSpPr>
          <p:cNvPr id="12" name="TextBox 12"/>
          <p:cNvSpPr txBox="1"/>
          <p:nvPr/>
        </p:nvSpPr>
        <p:spPr>
          <a:xfrm>
            <a:off x="1331986" y="4353808"/>
            <a:ext cx="4317274" cy="2491740"/>
          </a:xfrm>
          <a:prstGeom prst="rect">
            <a:avLst/>
          </a:prstGeom>
        </p:spPr>
        <p:txBody>
          <a:bodyPr lIns="0" tIns="0" rIns="0" bIns="0" rtlCol="0" anchor="t">
            <a:spAutoFit/>
          </a:bodyPr>
          <a:lstStyle/>
          <a:p>
            <a:pPr marL="0" lvl="0" indent="0">
              <a:lnSpc>
                <a:spcPts val="3360"/>
              </a:lnSpc>
              <a:spcBef>
                <a:spcPct val="0"/>
              </a:spcBef>
            </a:pPr>
            <a:r>
              <a:rPr lang="en-US" sz="2400" u="none">
                <a:solidFill>
                  <a:srgbClr val="FFFFFF"/>
                </a:solidFill>
                <a:latin typeface="Bitter"/>
              </a:rPr>
              <a:t>Click on the "Canva" button next to this presentation. Start editing your presentation. You may need to sign in to your Canva account.</a:t>
            </a:r>
            <a:endParaRPr lang="en-US" sz="2400" u="none">
              <a:solidFill>
                <a:srgbClr val="FFFFFF"/>
              </a:solidFill>
              <a:latin typeface="Bitter"/>
            </a:endParaRPr>
          </a:p>
        </p:txBody>
      </p:sp>
      <p:sp>
        <p:nvSpPr>
          <p:cNvPr id="13" name="TextBox 13"/>
          <p:cNvSpPr txBox="1"/>
          <p:nvPr/>
        </p:nvSpPr>
        <p:spPr>
          <a:xfrm>
            <a:off x="13302099" y="4435514"/>
            <a:ext cx="3760423" cy="1653540"/>
          </a:xfrm>
          <a:prstGeom prst="rect">
            <a:avLst/>
          </a:prstGeom>
        </p:spPr>
        <p:txBody>
          <a:bodyPr lIns="0" tIns="0" rIns="0" bIns="0" rtlCol="0" anchor="t">
            <a:spAutoFit/>
          </a:bodyPr>
          <a:lstStyle/>
          <a:p>
            <a:pPr marL="0" lvl="0" indent="0">
              <a:lnSpc>
                <a:spcPts val="3360"/>
              </a:lnSpc>
              <a:spcBef>
                <a:spcPct val="0"/>
              </a:spcBef>
            </a:pPr>
            <a:r>
              <a:rPr lang="en-US" sz="2400" u="none">
                <a:solidFill>
                  <a:srgbClr val="FFFFFF"/>
                </a:solidFill>
                <a:latin typeface="Bitter"/>
              </a:rPr>
              <a:t>Enter "PowerPoint" in the search bar and click on the PowerPoint icon to download.</a:t>
            </a:r>
            <a:endParaRPr lang="en-US" sz="2400" u="none">
              <a:solidFill>
                <a:srgbClr val="FFFFFF"/>
              </a:solidFill>
              <a:latin typeface="Bitter"/>
            </a:endParaRPr>
          </a:p>
        </p:txBody>
      </p:sp>
      <p:grpSp>
        <p:nvGrpSpPr>
          <p:cNvPr id="14" name="Group 14"/>
          <p:cNvGrpSpPr/>
          <p:nvPr/>
        </p:nvGrpSpPr>
        <p:grpSpPr>
          <a:xfrm rot="0">
            <a:off x="17942154" y="1028700"/>
            <a:ext cx="780746" cy="780746"/>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7" name="Group 17"/>
          <p:cNvGrpSpPr/>
          <p:nvPr/>
        </p:nvGrpSpPr>
        <p:grpSpPr>
          <a:xfrm rot="0">
            <a:off x="16868927" y="1028700"/>
            <a:ext cx="780746" cy="780746"/>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0" name="Group 20"/>
          <p:cNvGrpSpPr/>
          <p:nvPr/>
        </p:nvGrpSpPr>
        <p:grpSpPr>
          <a:xfrm rot="0">
            <a:off x="15795700" y="1028700"/>
            <a:ext cx="780746" cy="780746"/>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3" name="Group 23"/>
          <p:cNvGrpSpPr/>
          <p:nvPr/>
        </p:nvGrpSpPr>
        <p:grpSpPr>
          <a:xfrm rot="0">
            <a:off x="1642983" y="1028700"/>
            <a:ext cx="780746" cy="780746"/>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6" name="Group 26"/>
          <p:cNvGrpSpPr/>
          <p:nvPr/>
        </p:nvGrpSpPr>
        <p:grpSpPr>
          <a:xfrm rot="0">
            <a:off x="569756" y="1028700"/>
            <a:ext cx="780746" cy="780746"/>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9" name="Group 29"/>
          <p:cNvGrpSpPr/>
          <p:nvPr/>
        </p:nvGrpSpPr>
        <p:grpSpPr>
          <a:xfrm rot="0">
            <a:off x="-503471" y="1028700"/>
            <a:ext cx="780746" cy="780746"/>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
        <p:nvSpPr>
          <p:cNvPr id="32" name="TextBox 32"/>
          <p:cNvSpPr txBox="1"/>
          <p:nvPr/>
        </p:nvSpPr>
        <p:spPr>
          <a:xfrm>
            <a:off x="2181209" y="938060"/>
            <a:ext cx="13925582" cy="904875"/>
          </a:xfrm>
          <a:prstGeom prst="rect">
            <a:avLst/>
          </a:prstGeom>
        </p:spPr>
        <p:txBody>
          <a:bodyPr lIns="0" tIns="0" rIns="0" bIns="0" rtlCol="0" anchor="t">
            <a:spAutoFit/>
          </a:bodyPr>
          <a:lstStyle/>
          <a:p>
            <a:pPr marL="0" lvl="0" indent="0" algn="ctr">
              <a:lnSpc>
                <a:spcPts val="6720"/>
              </a:lnSpc>
              <a:spcBef>
                <a:spcPct val="0"/>
              </a:spcBef>
            </a:pPr>
            <a:r>
              <a:rPr lang="en-US" sz="5600">
                <a:solidFill>
                  <a:srgbClr val="216AD9"/>
                </a:solidFill>
                <a:latin typeface="Poppins Medium Bold"/>
              </a:rPr>
              <a:t>TYPES OF OPERATING SYSTEMS</a:t>
            </a:r>
            <a:endParaRPr lang="en-US" sz="5600">
              <a:solidFill>
                <a:srgbClr val="216AD9"/>
              </a:solidFill>
              <a:latin typeface="Poppins Medium Bold"/>
            </a:endParaRPr>
          </a:p>
        </p:txBody>
      </p:sp>
      <p:sp>
        <p:nvSpPr>
          <p:cNvPr id="33" name="TextBox 33"/>
          <p:cNvSpPr txBox="1"/>
          <p:nvPr/>
        </p:nvSpPr>
        <p:spPr>
          <a:xfrm>
            <a:off x="3326798" y="3118222"/>
            <a:ext cx="284559" cy="1028700"/>
          </a:xfrm>
          <a:prstGeom prst="rect">
            <a:avLst/>
          </a:prstGeom>
        </p:spPr>
        <p:txBody>
          <a:bodyPr lIns="0" tIns="0" rIns="0" bIns="0" rtlCol="0" anchor="t">
            <a:spAutoFit/>
          </a:bodyPr>
          <a:lstStyle/>
          <a:p>
            <a:pPr algn="ctr">
              <a:lnSpc>
                <a:spcPts val="7680"/>
              </a:lnSpc>
              <a:spcBef>
                <a:spcPct val="0"/>
              </a:spcBef>
            </a:pPr>
            <a:r>
              <a:rPr lang="en-US" sz="6400">
                <a:solidFill>
                  <a:srgbClr val="FFFFFF"/>
                </a:solidFill>
                <a:latin typeface="Poppins Medium"/>
              </a:rPr>
              <a:t>1</a:t>
            </a:r>
            <a:endParaRPr lang="en-US" sz="6400">
              <a:solidFill>
                <a:srgbClr val="FFFFFF"/>
              </a:solidFill>
              <a:latin typeface="Poppins Medium"/>
            </a:endParaRPr>
          </a:p>
        </p:txBody>
      </p:sp>
      <p:sp>
        <p:nvSpPr>
          <p:cNvPr id="34" name="TextBox 34"/>
          <p:cNvSpPr txBox="1"/>
          <p:nvPr/>
        </p:nvSpPr>
        <p:spPr>
          <a:xfrm>
            <a:off x="9172267" y="3122241"/>
            <a:ext cx="468987" cy="1028700"/>
          </a:xfrm>
          <a:prstGeom prst="rect">
            <a:avLst/>
          </a:prstGeom>
        </p:spPr>
        <p:txBody>
          <a:bodyPr lIns="0" tIns="0" rIns="0" bIns="0" rtlCol="0" anchor="t">
            <a:spAutoFit/>
          </a:bodyPr>
          <a:lstStyle/>
          <a:p>
            <a:pPr algn="ctr">
              <a:lnSpc>
                <a:spcPts val="7680"/>
              </a:lnSpc>
              <a:spcBef>
                <a:spcPct val="0"/>
              </a:spcBef>
            </a:pPr>
            <a:r>
              <a:rPr lang="en-US" sz="6400">
                <a:solidFill>
                  <a:srgbClr val="FFFFFF"/>
                </a:solidFill>
                <a:latin typeface="Poppins Medium"/>
              </a:rPr>
              <a:t>2</a:t>
            </a:r>
            <a:endParaRPr lang="en-US" sz="6400">
              <a:solidFill>
                <a:srgbClr val="FFFFFF"/>
              </a:solidFill>
              <a:latin typeface="Poppins Medium"/>
            </a:endParaRPr>
          </a:p>
        </p:txBody>
      </p:sp>
      <p:sp>
        <p:nvSpPr>
          <p:cNvPr id="35" name="TextBox 35"/>
          <p:cNvSpPr txBox="1"/>
          <p:nvPr/>
        </p:nvSpPr>
        <p:spPr>
          <a:xfrm>
            <a:off x="14550985" y="3122241"/>
            <a:ext cx="482798" cy="1028700"/>
          </a:xfrm>
          <a:prstGeom prst="rect">
            <a:avLst/>
          </a:prstGeom>
        </p:spPr>
        <p:txBody>
          <a:bodyPr lIns="0" tIns="0" rIns="0" bIns="0" rtlCol="0" anchor="t">
            <a:spAutoFit/>
          </a:bodyPr>
          <a:lstStyle/>
          <a:p>
            <a:pPr algn="ctr">
              <a:lnSpc>
                <a:spcPts val="7680"/>
              </a:lnSpc>
              <a:spcBef>
                <a:spcPct val="0"/>
              </a:spcBef>
            </a:pPr>
            <a:r>
              <a:rPr lang="en-US" sz="6400">
                <a:solidFill>
                  <a:srgbClr val="FFFFFF"/>
                </a:solidFill>
                <a:latin typeface="Poppins Medium"/>
              </a:rPr>
              <a:t>3</a:t>
            </a:r>
            <a:endParaRPr lang="en-US" sz="6400">
              <a:solidFill>
                <a:srgbClr val="FFFFFF"/>
              </a:solidFill>
              <a:latin typeface="Poppins Medium"/>
            </a:endParaRPr>
          </a:p>
        </p:txBody>
      </p:sp>
      <p:sp>
        <p:nvSpPr>
          <p:cNvPr id="36" name="AutoShape 36"/>
          <p:cNvSpPr/>
          <p:nvPr/>
        </p:nvSpPr>
        <p:spPr>
          <a:xfrm rot="-5400000">
            <a:off x="4091078" y="6788399"/>
            <a:ext cx="4694004" cy="0"/>
          </a:xfrm>
          <a:prstGeom prst="line">
            <a:avLst/>
          </a:prstGeom>
          <a:ln w="114300" cap="rnd">
            <a:solidFill>
              <a:srgbClr val="FFFFFF"/>
            </a:solidFill>
            <a:prstDash val="solid"/>
            <a:headEnd type="none" w="sm" len="sm"/>
            <a:tailEnd type="none" w="sm" len="sm"/>
          </a:ln>
        </p:spPr>
      </p:sp>
      <p:sp>
        <p:nvSpPr>
          <p:cNvPr id="37" name="AutoShape 37"/>
          <p:cNvSpPr/>
          <p:nvPr/>
        </p:nvSpPr>
        <p:spPr>
          <a:xfrm rot="-5400000">
            <a:off x="9995999" y="6870105"/>
            <a:ext cx="4694004" cy="0"/>
          </a:xfrm>
          <a:prstGeom prst="line">
            <a:avLst/>
          </a:prstGeom>
          <a:ln w="114300" cap="rnd">
            <a:solidFill>
              <a:srgbClr val="FFFFFF"/>
            </a:solidFill>
            <a:prstDash val="solid"/>
            <a:headEnd type="none" w="sm" len="sm"/>
            <a:tailEnd type="none" w="sm" len="sm"/>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960129" y="2848951"/>
            <a:ext cx="16534619" cy="7104058"/>
            <a:chOff x="0" y="0"/>
            <a:chExt cx="4354797" cy="1871028"/>
          </a:xfrm>
        </p:grpSpPr>
        <p:sp>
          <p:nvSpPr>
            <p:cNvPr id="3" name="Freeform 3"/>
            <p:cNvSpPr/>
            <p:nvPr/>
          </p:nvSpPr>
          <p:spPr>
            <a:xfrm>
              <a:off x="0" y="0"/>
              <a:ext cx="4354797" cy="1871028"/>
            </a:xfrm>
            <a:custGeom>
              <a:avLst/>
              <a:gdLst/>
              <a:ahLst/>
              <a:cxnLst/>
              <a:rect l="l" t="t" r="r" b="b"/>
              <a:pathLst>
                <a:path w="4354797" h="1871028">
                  <a:moveTo>
                    <a:pt x="23879" y="0"/>
                  </a:moveTo>
                  <a:lnTo>
                    <a:pt x="4330917" y="0"/>
                  </a:lnTo>
                  <a:cubicBezTo>
                    <a:pt x="4337251" y="0"/>
                    <a:pt x="4343324" y="2516"/>
                    <a:pt x="4347803" y="6994"/>
                  </a:cubicBezTo>
                  <a:cubicBezTo>
                    <a:pt x="4352281" y="11472"/>
                    <a:pt x="4354797" y="17546"/>
                    <a:pt x="4354797" y="23879"/>
                  </a:cubicBezTo>
                  <a:lnTo>
                    <a:pt x="4354797" y="1847148"/>
                  </a:lnTo>
                  <a:cubicBezTo>
                    <a:pt x="4354797" y="1853481"/>
                    <a:pt x="4352281" y="1859555"/>
                    <a:pt x="4347803" y="1864034"/>
                  </a:cubicBezTo>
                  <a:cubicBezTo>
                    <a:pt x="4343324" y="1868512"/>
                    <a:pt x="4337251" y="1871028"/>
                    <a:pt x="4330917" y="1871028"/>
                  </a:cubicBezTo>
                  <a:lnTo>
                    <a:pt x="23879" y="1871028"/>
                  </a:lnTo>
                  <a:cubicBezTo>
                    <a:pt x="17546" y="1871028"/>
                    <a:pt x="11472" y="1868512"/>
                    <a:pt x="6994" y="1864034"/>
                  </a:cubicBezTo>
                  <a:cubicBezTo>
                    <a:pt x="2516" y="1859555"/>
                    <a:pt x="0" y="1853481"/>
                    <a:pt x="0" y="1847148"/>
                  </a:cubicBezTo>
                  <a:lnTo>
                    <a:pt x="0" y="23879"/>
                  </a:lnTo>
                  <a:cubicBezTo>
                    <a:pt x="0" y="17546"/>
                    <a:pt x="2516" y="11472"/>
                    <a:pt x="6994" y="6994"/>
                  </a:cubicBezTo>
                  <a:cubicBezTo>
                    <a:pt x="11472" y="2516"/>
                    <a:pt x="17546" y="0"/>
                    <a:pt x="23879" y="0"/>
                  </a:cubicBezTo>
                  <a:close/>
                </a:path>
              </a:pathLst>
            </a:custGeom>
            <a:solidFill>
              <a:srgbClr val="216AD9"/>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00"/>
                </a:lnSpc>
              </a:pPr>
            </a:p>
          </p:txBody>
        </p:sp>
      </p:grpSp>
      <p:pic>
        <p:nvPicPr>
          <p:cNvPr id="5" name="Picture 5"/>
          <p:cNvPicPr>
            <a:picLocks noChangeAspect="1"/>
          </p:cNvPicPr>
          <p:nvPr/>
        </p:nvPicPr>
        <p:blipFill>
          <a:blip r:embed="rId1"/>
          <a:srcRect/>
          <a:stretch>
            <a:fillRect/>
          </a:stretch>
        </p:blipFill>
        <p:spPr>
          <a:xfrm>
            <a:off x="2683781" y="3020129"/>
            <a:ext cx="1292613" cy="1290074"/>
          </a:xfrm>
          <a:prstGeom prst="rect">
            <a:avLst/>
          </a:prstGeom>
        </p:spPr>
      </p:pic>
      <p:sp>
        <p:nvSpPr>
          <p:cNvPr id="6" name="TextBox 6"/>
          <p:cNvSpPr txBox="1"/>
          <p:nvPr/>
        </p:nvSpPr>
        <p:spPr>
          <a:xfrm>
            <a:off x="3206064" y="3122241"/>
            <a:ext cx="284559" cy="1028700"/>
          </a:xfrm>
          <a:prstGeom prst="rect">
            <a:avLst/>
          </a:prstGeom>
        </p:spPr>
        <p:txBody>
          <a:bodyPr lIns="0" tIns="0" rIns="0" bIns="0" rtlCol="0" anchor="t">
            <a:spAutoFit/>
          </a:bodyPr>
          <a:lstStyle/>
          <a:p>
            <a:pPr algn="ctr">
              <a:lnSpc>
                <a:spcPts val="7680"/>
              </a:lnSpc>
              <a:spcBef>
                <a:spcPct val="0"/>
              </a:spcBef>
            </a:pPr>
            <a:r>
              <a:rPr lang="en-US" sz="6400">
                <a:solidFill>
                  <a:srgbClr val="FFFFFF"/>
                </a:solidFill>
                <a:latin typeface="Poppins Medium"/>
              </a:rPr>
              <a:t>1</a:t>
            </a:r>
            <a:endParaRPr lang="en-US" sz="6400">
              <a:solidFill>
                <a:srgbClr val="FFFFFF"/>
              </a:solidFill>
              <a:latin typeface="Poppins Medium"/>
            </a:endParaRPr>
          </a:p>
        </p:txBody>
      </p:sp>
      <p:pic>
        <p:nvPicPr>
          <p:cNvPr id="7" name="Picture 7"/>
          <p:cNvPicPr>
            <a:picLocks noChangeAspect="1"/>
          </p:cNvPicPr>
          <p:nvPr/>
        </p:nvPicPr>
        <p:blipFill>
          <a:blip r:embed="rId1"/>
          <a:srcRect/>
          <a:stretch>
            <a:fillRect/>
          </a:stretch>
        </p:blipFill>
        <p:spPr>
          <a:xfrm>
            <a:off x="8497693" y="3020129"/>
            <a:ext cx="1292613" cy="1290074"/>
          </a:xfrm>
          <a:prstGeom prst="rect">
            <a:avLst/>
          </a:prstGeom>
        </p:spPr>
      </p:pic>
      <p:sp>
        <p:nvSpPr>
          <p:cNvPr id="8" name="TextBox 8"/>
          <p:cNvSpPr txBox="1"/>
          <p:nvPr/>
        </p:nvSpPr>
        <p:spPr>
          <a:xfrm>
            <a:off x="8927762" y="3122241"/>
            <a:ext cx="468987" cy="1028700"/>
          </a:xfrm>
          <a:prstGeom prst="rect">
            <a:avLst/>
          </a:prstGeom>
        </p:spPr>
        <p:txBody>
          <a:bodyPr lIns="0" tIns="0" rIns="0" bIns="0" rtlCol="0" anchor="t">
            <a:spAutoFit/>
          </a:bodyPr>
          <a:lstStyle/>
          <a:p>
            <a:pPr algn="ctr">
              <a:lnSpc>
                <a:spcPts val="7680"/>
              </a:lnSpc>
              <a:spcBef>
                <a:spcPct val="0"/>
              </a:spcBef>
            </a:pPr>
            <a:r>
              <a:rPr lang="en-US" sz="6400">
                <a:solidFill>
                  <a:srgbClr val="FFFFFF"/>
                </a:solidFill>
                <a:latin typeface="Poppins Medium"/>
              </a:rPr>
              <a:t>2</a:t>
            </a:r>
            <a:endParaRPr lang="en-US" sz="6400">
              <a:solidFill>
                <a:srgbClr val="FFFFFF"/>
              </a:solidFill>
              <a:latin typeface="Poppins Medium"/>
            </a:endParaRPr>
          </a:p>
        </p:txBody>
      </p:sp>
      <p:pic>
        <p:nvPicPr>
          <p:cNvPr id="9" name="Picture 9"/>
          <p:cNvPicPr>
            <a:picLocks noChangeAspect="1"/>
          </p:cNvPicPr>
          <p:nvPr/>
        </p:nvPicPr>
        <p:blipFill>
          <a:blip r:embed="rId1"/>
          <a:srcRect/>
          <a:stretch>
            <a:fillRect/>
          </a:stretch>
        </p:blipFill>
        <p:spPr>
          <a:xfrm>
            <a:off x="14314682" y="3020129"/>
            <a:ext cx="1292613" cy="1290074"/>
          </a:xfrm>
          <a:prstGeom prst="rect">
            <a:avLst/>
          </a:prstGeom>
        </p:spPr>
      </p:pic>
      <p:sp>
        <p:nvSpPr>
          <p:cNvPr id="10" name="TextBox 10"/>
          <p:cNvSpPr txBox="1"/>
          <p:nvPr/>
        </p:nvSpPr>
        <p:spPr>
          <a:xfrm>
            <a:off x="14738200" y="3122241"/>
            <a:ext cx="482798" cy="1028700"/>
          </a:xfrm>
          <a:prstGeom prst="rect">
            <a:avLst/>
          </a:prstGeom>
        </p:spPr>
        <p:txBody>
          <a:bodyPr lIns="0" tIns="0" rIns="0" bIns="0" rtlCol="0" anchor="t">
            <a:spAutoFit/>
          </a:bodyPr>
          <a:lstStyle/>
          <a:p>
            <a:pPr algn="ctr">
              <a:lnSpc>
                <a:spcPts val="7680"/>
              </a:lnSpc>
              <a:spcBef>
                <a:spcPct val="0"/>
              </a:spcBef>
            </a:pPr>
            <a:r>
              <a:rPr lang="en-US" sz="6400">
                <a:solidFill>
                  <a:srgbClr val="FFFFFF"/>
                </a:solidFill>
                <a:latin typeface="Poppins Medium"/>
              </a:rPr>
              <a:t>3</a:t>
            </a:r>
            <a:endParaRPr lang="en-US" sz="6400">
              <a:solidFill>
                <a:srgbClr val="FFFFFF"/>
              </a:solidFill>
              <a:latin typeface="Poppins Medium"/>
            </a:endParaRPr>
          </a:p>
        </p:txBody>
      </p:sp>
      <p:pic>
        <p:nvPicPr>
          <p:cNvPr id="11" name="Picture 11"/>
          <p:cNvPicPr>
            <a:picLocks noChangeAspect="1"/>
          </p:cNvPicPr>
          <p:nvPr/>
        </p:nvPicPr>
        <p:blipFill>
          <a:blip r:embed="rId2"/>
          <a:srcRect/>
          <a:stretch>
            <a:fillRect/>
          </a:stretch>
        </p:blipFill>
        <p:spPr>
          <a:xfrm>
            <a:off x="1763701" y="6567336"/>
            <a:ext cx="3132773" cy="3159625"/>
          </a:xfrm>
          <a:prstGeom prst="rect">
            <a:avLst/>
          </a:prstGeom>
        </p:spPr>
      </p:pic>
      <p:pic>
        <p:nvPicPr>
          <p:cNvPr id="12" name="Picture 12"/>
          <p:cNvPicPr>
            <a:picLocks noChangeAspect="1"/>
          </p:cNvPicPr>
          <p:nvPr/>
        </p:nvPicPr>
        <p:blipFill>
          <a:blip r:embed="rId3"/>
          <a:srcRect/>
          <a:stretch>
            <a:fillRect/>
          </a:stretch>
        </p:blipFill>
        <p:spPr>
          <a:xfrm>
            <a:off x="8081724" y="6315106"/>
            <a:ext cx="2188229" cy="3410783"/>
          </a:xfrm>
          <a:prstGeom prst="rect">
            <a:avLst/>
          </a:prstGeom>
        </p:spPr>
      </p:pic>
      <p:pic>
        <p:nvPicPr>
          <p:cNvPr id="13" name="Picture 13"/>
          <p:cNvPicPr>
            <a:picLocks noChangeAspect="1"/>
          </p:cNvPicPr>
          <p:nvPr/>
        </p:nvPicPr>
        <p:blipFill>
          <a:blip r:embed="rId4"/>
          <a:srcRect/>
          <a:stretch>
            <a:fillRect/>
          </a:stretch>
        </p:blipFill>
        <p:spPr>
          <a:xfrm>
            <a:off x="13002133" y="7448030"/>
            <a:ext cx="4078956" cy="2277859"/>
          </a:xfrm>
          <a:prstGeom prst="rect">
            <a:avLst/>
          </a:prstGeom>
        </p:spPr>
      </p:pic>
      <p:sp>
        <p:nvSpPr>
          <p:cNvPr id="14" name="TextBox 14"/>
          <p:cNvSpPr txBox="1"/>
          <p:nvPr/>
        </p:nvSpPr>
        <p:spPr>
          <a:xfrm>
            <a:off x="7202381" y="4537190"/>
            <a:ext cx="4481879" cy="1653540"/>
          </a:xfrm>
          <a:prstGeom prst="rect">
            <a:avLst/>
          </a:prstGeom>
        </p:spPr>
        <p:txBody>
          <a:bodyPr lIns="0" tIns="0" rIns="0" bIns="0" rtlCol="0" anchor="t">
            <a:spAutoFit/>
          </a:bodyPr>
          <a:lstStyle/>
          <a:p>
            <a:pPr marL="0" lvl="0" indent="0">
              <a:lnSpc>
                <a:spcPts val="3360"/>
              </a:lnSpc>
              <a:spcBef>
                <a:spcPct val="0"/>
              </a:spcBef>
            </a:pPr>
            <a:r>
              <a:rPr lang="en-US" sz="2400" u="none">
                <a:solidFill>
                  <a:srgbClr val="FFFFFF"/>
                </a:solidFill>
                <a:latin typeface="Bitter"/>
              </a:rPr>
              <a:t>Click on the "Share" button on the top right corner in Canva and click on "More" at the bottom of the menu.</a:t>
            </a:r>
            <a:endParaRPr lang="en-US" sz="2400" u="none">
              <a:solidFill>
                <a:srgbClr val="FFFFFF"/>
              </a:solidFill>
              <a:latin typeface="Bitter"/>
            </a:endParaRPr>
          </a:p>
        </p:txBody>
      </p:sp>
      <p:sp>
        <p:nvSpPr>
          <p:cNvPr id="15" name="TextBox 15"/>
          <p:cNvSpPr txBox="1"/>
          <p:nvPr/>
        </p:nvSpPr>
        <p:spPr>
          <a:xfrm>
            <a:off x="2393237" y="514198"/>
            <a:ext cx="13668401" cy="1752600"/>
          </a:xfrm>
          <a:prstGeom prst="rect">
            <a:avLst/>
          </a:prstGeom>
        </p:spPr>
        <p:txBody>
          <a:bodyPr lIns="0" tIns="0" rIns="0" bIns="0" rtlCol="0" anchor="t">
            <a:spAutoFit/>
          </a:bodyPr>
          <a:lstStyle/>
          <a:p>
            <a:pPr marL="0" lvl="0" indent="0" algn="ctr">
              <a:lnSpc>
                <a:spcPts val="6720"/>
              </a:lnSpc>
              <a:spcBef>
                <a:spcPct val="0"/>
              </a:spcBef>
            </a:pPr>
            <a:r>
              <a:rPr lang="en-US" sz="5600" u="none">
                <a:solidFill>
                  <a:srgbClr val="216AD9"/>
                </a:solidFill>
                <a:latin typeface="Poppins Medium Bold"/>
              </a:rPr>
              <a:t>DOWNLOAD THIS PRESENTATION AS </a:t>
            </a:r>
            <a:endParaRPr lang="en-US" sz="5600" u="none">
              <a:solidFill>
                <a:srgbClr val="216AD9"/>
              </a:solidFill>
              <a:latin typeface="Poppins Medium Bold"/>
            </a:endParaRPr>
          </a:p>
          <a:p>
            <a:pPr marL="0" lvl="0" indent="0" algn="ctr">
              <a:lnSpc>
                <a:spcPts val="6720"/>
              </a:lnSpc>
              <a:spcBef>
                <a:spcPct val="0"/>
              </a:spcBef>
            </a:pPr>
            <a:r>
              <a:rPr lang="en-US" sz="5600" u="none">
                <a:solidFill>
                  <a:srgbClr val="216AD9"/>
                </a:solidFill>
                <a:latin typeface="Poppins Medium Bold"/>
              </a:rPr>
              <a:t>A GOOGLE SLIDE TEMPLATE IN 3 STEPS</a:t>
            </a:r>
            <a:endParaRPr lang="en-US" sz="5600" u="none">
              <a:solidFill>
                <a:srgbClr val="216AD9"/>
              </a:solidFill>
              <a:latin typeface="Poppins Medium Bold"/>
            </a:endParaRPr>
          </a:p>
        </p:txBody>
      </p:sp>
      <p:sp>
        <p:nvSpPr>
          <p:cNvPr id="16" name="TextBox 16"/>
          <p:cNvSpPr txBox="1"/>
          <p:nvPr/>
        </p:nvSpPr>
        <p:spPr>
          <a:xfrm>
            <a:off x="1349771" y="4494696"/>
            <a:ext cx="4534737" cy="2072640"/>
          </a:xfrm>
          <a:prstGeom prst="rect">
            <a:avLst/>
          </a:prstGeom>
        </p:spPr>
        <p:txBody>
          <a:bodyPr lIns="0" tIns="0" rIns="0" bIns="0" rtlCol="0" anchor="t">
            <a:spAutoFit/>
          </a:bodyPr>
          <a:lstStyle/>
          <a:p>
            <a:pPr marL="0" lvl="0" indent="0">
              <a:lnSpc>
                <a:spcPts val="3360"/>
              </a:lnSpc>
              <a:spcBef>
                <a:spcPct val="0"/>
              </a:spcBef>
            </a:pPr>
            <a:r>
              <a:rPr lang="en-US" sz="2400" u="none">
                <a:solidFill>
                  <a:srgbClr val="FFFFFF"/>
                </a:solidFill>
                <a:latin typeface="Bitter"/>
              </a:rPr>
              <a:t>Click on the "Canva" button next to this presentation. Start editing your presentation. You may need to sign in to your Canva account.</a:t>
            </a:r>
            <a:endParaRPr lang="en-US" sz="2400" u="none">
              <a:solidFill>
                <a:srgbClr val="FFFFFF"/>
              </a:solidFill>
              <a:latin typeface="Bitter"/>
            </a:endParaRPr>
          </a:p>
        </p:txBody>
      </p:sp>
      <p:sp>
        <p:nvSpPr>
          <p:cNvPr id="17" name="TextBox 17"/>
          <p:cNvSpPr txBox="1"/>
          <p:nvPr/>
        </p:nvSpPr>
        <p:spPr>
          <a:xfrm>
            <a:off x="13002133" y="4537190"/>
            <a:ext cx="4257167" cy="2910840"/>
          </a:xfrm>
          <a:prstGeom prst="rect">
            <a:avLst/>
          </a:prstGeom>
        </p:spPr>
        <p:txBody>
          <a:bodyPr lIns="0" tIns="0" rIns="0" bIns="0" rtlCol="0" anchor="t">
            <a:spAutoFit/>
          </a:bodyPr>
          <a:lstStyle/>
          <a:p>
            <a:pPr marL="0" lvl="0" indent="0">
              <a:lnSpc>
                <a:spcPts val="3360"/>
              </a:lnSpc>
              <a:spcBef>
                <a:spcPct val="0"/>
              </a:spcBef>
            </a:pPr>
            <a:r>
              <a:rPr lang="en-US" sz="2400">
                <a:solidFill>
                  <a:srgbClr val="FFFFFF"/>
                </a:solidFill>
                <a:latin typeface="Bitter"/>
              </a:rPr>
              <a:t>Enter "Google Drive" in the search bar and click on the Google Drive icon to add this design as a Google slide in your G Drive. It will ask you to link your Google account to Canva the first time.</a:t>
            </a:r>
            <a:endParaRPr lang="en-US" sz="2400">
              <a:solidFill>
                <a:srgbClr val="FFFFFF"/>
              </a:solidFill>
              <a:latin typeface="Bitter"/>
            </a:endParaRPr>
          </a:p>
        </p:txBody>
      </p:sp>
      <p:sp>
        <p:nvSpPr>
          <p:cNvPr id="18" name="AutoShape 18"/>
          <p:cNvSpPr/>
          <p:nvPr/>
        </p:nvSpPr>
        <p:spPr>
          <a:xfrm rot="-5400000">
            <a:off x="4171346" y="6870105"/>
            <a:ext cx="4694004" cy="0"/>
          </a:xfrm>
          <a:prstGeom prst="line">
            <a:avLst/>
          </a:prstGeom>
          <a:ln w="114300" cap="rnd">
            <a:solidFill>
              <a:srgbClr val="FFFFFF"/>
            </a:solidFill>
            <a:prstDash val="solid"/>
            <a:headEnd type="none" w="sm" len="sm"/>
            <a:tailEnd type="none" w="sm" len="sm"/>
          </a:ln>
        </p:spPr>
      </p:sp>
      <p:sp>
        <p:nvSpPr>
          <p:cNvPr id="19" name="AutoShape 19"/>
          <p:cNvSpPr/>
          <p:nvPr/>
        </p:nvSpPr>
        <p:spPr>
          <a:xfrm rot="-5400000">
            <a:off x="9969243" y="6870105"/>
            <a:ext cx="4694004" cy="0"/>
          </a:xfrm>
          <a:prstGeom prst="line">
            <a:avLst/>
          </a:prstGeom>
          <a:ln w="114300" cap="rnd">
            <a:solidFill>
              <a:srgbClr val="FFFFFF"/>
            </a:solidFill>
            <a:prstDash val="solid"/>
            <a:headEnd type="none" w="sm" len="sm"/>
            <a:tailEnd type="none" w="sm" len="sm"/>
          </a:ln>
        </p:spPr>
      </p:sp>
      <p:grpSp>
        <p:nvGrpSpPr>
          <p:cNvPr id="20" name="Group 20"/>
          <p:cNvGrpSpPr/>
          <p:nvPr/>
        </p:nvGrpSpPr>
        <p:grpSpPr>
          <a:xfrm rot="0">
            <a:off x="17942154" y="1028700"/>
            <a:ext cx="780746" cy="780746"/>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3" name="Group 23"/>
          <p:cNvGrpSpPr/>
          <p:nvPr/>
        </p:nvGrpSpPr>
        <p:grpSpPr>
          <a:xfrm rot="0">
            <a:off x="16868927" y="1028700"/>
            <a:ext cx="780746" cy="780746"/>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6" name="Group 26"/>
          <p:cNvGrpSpPr/>
          <p:nvPr/>
        </p:nvGrpSpPr>
        <p:grpSpPr>
          <a:xfrm rot="0">
            <a:off x="15795700" y="1028700"/>
            <a:ext cx="780746" cy="780746"/>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9" name="Group 29"/>
          <p:cNvGrpSpPr/>
          <p:nvPr/>
        </p:nvGrpSpPr>
        <p:grpSpPr>
          <a:xfrm rot="0">
            <a:off x="1642983" y="1028700"/>
            <a:ext cx="780746" cy="780746"/>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32" name="Group 32"/>
          <p:cNvGrpSpPr/>
          <p:nvPr/>
        </p:nvGrpSpPr>
        <p:grpSpPr>
          <a:xfrm rot="0">
            <a:off x="569756" y="1028700"/>
            <a:ext cx="780746" cy="780746"/>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35" name="Group 35"/>
          <p:cNvGrpSpPr/>
          <p:nvPr/>
        </p:nvGrpSpPr>
        <p:grpSpPr>
          <a:xfrm rot="0">
            <a:off x="-503471" y="1028700"/>
            <a:ext cx="780746" cy="780746"/>
            <a:chOff x="0" y="0"/>
            <a:chExt cx="812800" cy="812800"/>
          </a:xfrm>
        </p:grpSpPr>
        <p:sp>
          <p:nvSpPr>
            <p:cNvPr id="36" name="Freeform 3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777412" y="-957187"/>
            <a:ext cx="5152686" cy="4791998"/>
          </a:xfrm>
          <a:prstGeom prst="rect">
            <a:avLst/>
          </a:prstGeom>
        </p:spPr>
      </p:pic>
      <p:grpSp>
        <p:nvGrpSpPr>
          <p:cNvPr id="3" name="Group 3"/>
          <p:cNvGrpSpPr>
            <a:grpSpLocks noChangeAspect="1"/>
          </p:cNvGrpSpPr>
          <p:nvPr/>
        </p:nvGrpSpPr>
        <p:grpSpPr>
          <a:xfrm rot="0">
            <a:off x="4811530" y="1597642"/>
            <a:ext cx="9355825" cy="7091715"/>
            <a:chOff x="0" y="0"/>
            <a:chExt cx="6350000" cy="4813300"/>
          </a:xfrm>
        </p:grpSpPr>
        <p:sp>
          <p:nvSpPr>
            <p:cNvPr id="4" name="Freeform 4"/>
            <p:cNvSpPr/>
            <p:nvPr/>
          </p:nvSpPr>
          <p:spPr>
            <a:xfrm>
              <a:off x="76200" y="651510"/>
              <a:ext cx="6197600" cy="4085590"/>
            </a:xfrm>
            <a:custGeom>
              <a:avLst/>
              <a:gdLst/>
              <a:ahLst/>
              <a:cxnLst/>
              <a:rect l="l" t="t" r="r" b="b"/>
              <a:pathLst>
                <a:path w="6197600" h="4085590">
                  <a:moveTo>
                    <a:pt x="6197600" y="4085590"/>
                  </a:moveTo>
                  <a:lnTo>
                    <a:pt x="0" y="4085590"/>
                  </a:lnTo>
                  <a:lnTo>
                    <a:pt x="0" y="0"/>
                  </a:lnTo>
                  <a:lnTo>
                    <a:pt x="6197600" y="0"/>
                  </a:lnTo>
                  <a:lnTo>
                    <a:pt x="6197600" y="4085590"/>
                  </a:lnTo>
                  <a:close/>
                </a:path>
              </a:pathLst>
            </a:custGeom>
            <a:blipFill>
              <a:blip r:embed="rId2"/>
              <a:stretch>
                <a:fillRect t="-38581" b="-88676"/>
              </a:stretch>
            </a:blipFill>
          </p:spPr>
        </p:sp>
        <p:sp>
          <p:nvSpPr>
            <p:cNvPr id="5" name="Freeform 5"/>
            <p:cNvSpPr/>
            <p:nvPr/>
          </p:nvSpPr>
          <p:spPr>
            <a:xfrm>
              <a:off x="76200" y="76200"/>
              <a:ext cx="6197600" cy="500380"/>
            </a:xfrm>
            <a:custGeom>
              <a:avLst/>
              <a:gdLst/>
              <a:ahLst/>
              <a:cxnLst/>
              <a:rect l="l" t="t" r="r" b="b"/>
              <a:pathLst>
                <a:path w="6197600" h="500380">
                  <a:moveTo>
                    <a:pt x="0" y="0"/>
                  </a:moveTo>
                  <a:lnTo>
                    <a:pt x="6197600" y="0"/>
                  </a:lnTo>
                  <a:lnTo>
                    <a:pt x="6197600" y="500380"/>
                  </a:lnTo>
                  <a:lnTo>
                    <a:pt x="0" y="500380"/>
                  </a:lnTo>
                  <a:close/>
                </a:path>
              </a:pathLst>
            </a:custGeom>
            <a:solidFill>
              <a:srgbClr val="CADDFF"/>
            </a:solidFill>
          </p:spPr>
        </p:sp>
        <p:sp>
          <p:nvSpPr>
            <p:cNvPr id="6" name="Freeform 6"/>
            <p:cNvSpPr/>
            <p:nvPr/>
          </p:nvSpPr>
          <p:spPr>
            <a:xfrm>
              <a:off x="0" y="0"/>
              <a:ext cx="6350000" cy="4813300"/>
            </a:xfrm>
            <a:custGeom>
              <a:avLst/>
              <a:gdLst/>
              <a:ahLst/>
              <a:cxnLst/>
              <a:rect l="l" t="t" r="r" b="b"/>
              <a:pathLst>
                <a:path w="6350000" h="4813300">
                  <a:moveTo>
                    <a:pt x="0" y="0"/>
                  </a:moveTo>
                  <a:lnTo>
                    <a:pt x="0" y="575310"/>
                  </a:lnTo>
                  <a:lnTo>
                    <a:pt x="0" y="652780"/>
                  </a:lnTo>
                  <a:lnTo>
                    <a:pt x="0" y="4813300"/>
                  </a:lnTo>
                  <a:lnTo>
                    <a:pt x="6350000" y="4813300"/>
                  </a:lnTo>
                  <a:lnTo>
                    <a:pt x="6350000" y="652780"/>
                  </a:lnTo>
                  <a:lnTo>
                    <a:pt x="6350000" y="575310"/>
                  </a:lnTo>
                  <a:lnTo>
                    <a:pt x="6350000" y="0"/>
                  </a:lnTo>
                  <a:lnTo>
                    <a:pt x="0" y="0"/>
                  </a:lnTo>
                  <a:close/>
                  <a:moveTo>
                    <a:pt x="6273800" y="4737100"/>
                  </a:moveTo>
                  <a:lnTo>
                    <a:pt x="76200" y="4737100"/>
                  </a:lnTo>
                  <a:lnTo>
                    <a:pt x="76200" y="652780"/>
                  </a:lnTo>
                  <a:lnTo>
                    <a:pt x="6273800" y="652780"/>
                  </a:lnTo>
                  <a:lnTo>
                    <a:pt x="6273800" y="4737100"/>
                  </a:lnTo>
                  <a:close/>
                  <a:moveTo>
                    <a:pt x="6273800" y="575310"/>
                  </a:moveTo>
                  <a:lnTo>
                    <a:pt x="76200" y="575310"/>
                  </a:lnTo>
                  <a:lnTo>
                    <a:pt x="76200" y="76200"/>
                  </a:lnTo>
                  <a:lnTo>
                    <a:pt x="6273800" y="76200"/>
                  </a:lnTo>
                  <a:lnTo>
                    <a:pt x="6273800" y="575310"/>
                  </a:lnTo>
                  <a:close/>
                  <a:moveTo>
                    <a:pt x="285750" y="320040"/>
                  </a:moveTo>
                  <a:cubicBezTo>
                    <a:pt x="285750" y="259080"/>
                    <a:pt x="335280" y="209550"/>
                    <a:pt x="396240" y="209550"/>
                  </a:cubicBezTo>
                  <a:cubicBezTo>
                    <a:pt x="457200" y="209550"/>
                    <a:pt x="506730" y="259080"/>
                    <a:pt x="506730" y="320040"/>
                  </a:cubicBezTo>
                  <a:cubicBezTo>
                    <a:pt x="506730" y="381000"/>
                    <a:pt x="458470" y="431800"/>
                    <a:pt x="396240" y="431800"/>
                  </a:cubicBezTo>
                  <a:cubicBezTo>
                    <a:pt x="335280" y="431800"/>
                    <a:pt x="285750" y="382270"/>
                    <a:pt x="285750" y="320040"/>
                  </a:cubicBezTo>
                  <a:close/>
                  <a:moveTo>
                    <a:pt x="660400" y="320040"/>
                  </a:moveTo>
                  <a:cubicBezTo>
                    <a:pt x="660400" y="259080"/>
                    <a:pt x="709930" y="209550"/>
                    <a:pt x="770890" y="209550"/>
                  </a:cubicBezTo>
                  <a:cubicBezTo>
                    <a:pt x="831850" y="209550"/>
                    <a:pt x="881380" y="259080"/>
                    <a:pt x="881380" y="320040"/>
                  </a:cubicBezTo>
                  <a:cubicBezTo>
                    <a:pt x="881380" y="381000"/>
                    <a:pt x="833120" y="431800"/>
                    <a:pt x="772160" y="431800"/>
                  </a:cubicBezTo>
                  <a:cubicBezTo>
                    <a:pt x="711200" y="431800"/>
                    <a:pt x="660400" y="382270"/>
                    <a:pt x="660400" y="320040"/>
                  </a:cubicBezTo>
                  <a:close/>
                  <a:moveTo>
                    <a:pt x="1036320" y="320040"/>
                  </a:moveTo>
                  <a:cubicBezTo>
                    <a:pt x="1036320" y="259080"/>
                    <a:pt x="1085850" y="209550"/>
                    <a:pt x="1146810" y="209550"/>
                  </a:cubicBezTo>
                  <a:cubicBezTo>
                    <a:pt x="1207770" y="209550"/>
                    <a:pt x="1257300" y="259080"/>
                    <a:pt x="1257300" y="320040"/>
                  </a:cubicBezTo>
                  <a:cubicBezTo>
                    <a:pt x="1257300" y="381000"/>
                    <a:pt x="1207770" y="431800"/>
                    <a:pt x="1146810" y="431800"/>
                  </a:cubicBezTo>
                  <a:cubicBezTo>
                    <a:pt x="1085850" y="431800"/>
                    <a:pt x="1036320" y="382270"/>
                    <a:pt x="1036320" y="320040"/>
                  </a:cubicBezTo>
                  <a:close/>
                  <a:moveTo>
                    <a:pt x="6018530" y="274320"/>
                  </a:moveTo>
                  <a:lnTo>
                    <a:pt x="1457960" y="274320"/>
                  </a:lnTo>
                  <a:lnTo>
                    <a:pt x="1457960" y="198120"/>
                  </a:lnTo>
                  <a:lnTo>
                    <a:pt x="6018530" y="198120"/>
                  </a:lnTo>
                  <a:lnTo>
                    <a:pt x="6018530" y="274320"/>
                  </a:lnTo>
                  <a:close/>
                  <a:moveTo>
                    <a:pt x="6018530" y="444500"/>
                  </a:moveTo>
                  <a:lnTo>
                    <a:pt x="1457960" y="444500"/>
                  </a:lnTo>
                  <a:lnTo>
                    <a:pt x="1457960" y="368300"/>
                  </a:lnTo>
                  <a:lnTo>
                    <a:pt x="6018530" y="368300"/>
                  </a:lnTo>
                  <a:lnTo>
                    <a:pt x="6018530" y="444500"/>
                  </a:lnTo>
                  <a:close/>
                </a:path>
              </a:pathLst>
            </a:custGeom>
            <a:solidFill>
              <a:srgbClr val="216AD9"/>
            </a:solidFill>
          </p:spPr>
        </p:sp>
      </p:grpSp>
      <p:grpSp>
        <p:nvGrpSpPr>
          <p:cNvPr id="7" name="Group 7"/>
          <p:cNvGrpSpPr/>
          <p:nvPr/>
        </p:nvGrpSpPr>
        <p:grpSpPr>
          <a:xfrm rot="0">
            <a:off x="10137688" y="1199051"/>
            <a:ext cx="7672667" cy="1415938"/>
            <a:chOff x="0" y="0"/>
            <a:chExt cx="2020785" cy="372922"/>
          </a:xfrm>
        </p:grpSpPr>
        <p:sp>
          <p:nvSpPr>
            <p:cNvPr id="8" name="Freeform 8"/>
            <p:cNvSpPr/>
            <p:nvPr/>
          </p:nvSpPr>
          <p:spPr>
            <a:xfrm>
              <a:off x="0" y="0"/>
              <a:ext cx="2020785" cy="372922"/>
            </a:xfrm>
            <a:custGeom>
              <a:avLst/>
              <a:gdLst/>
              <a:ahLst/>
              <a:cxnLst/>
              <a:rect l="l" t="t" r="r" b="b"/>
              <a:pathLst>
                <a:path w="2020785" h="372922">
                  <a:moveTo>
                    <a:pt x="51460" y="0"/>
                  </a:moveTo>
                  <a:lnTo>
                    <a:pt x="1969324" y="0"/>
                  </a:lnTo>
                  <a:cubicBezTo>
                    <a:pt x="1997745" y="0"/>
                    <a:pt x="2020785" y="23040"/>
                    <a:pt x="2020785" y="51460"/>
                  </a:cubicBezTo>
                  <a:lnTo>
                    <a:pt x="2020785" y="321462"/>
                  </a:lnTo>
                  <a:cubicBezTo>
                    <a:pt x="2020785" y="335110"/>
                    <a:pt x="2015363" y="348199"/>
                    <a:pt x="2005712" y="357849"/>
                  </a:cubicBezTo>
                  <a:cubicBezTo>
                    <a:pt x="1996061" y="367500"/>
                    <a:pt x="1982972" y="372922"/>
                    <a:pt x="1969324" y="372922"/>
                  </a:cubicBezTo>
                  <a:lnTo>
                    <a:pt x="51460" y="372922"/>
                  </a:lnTo>
                  <a:cubicBezTo>
                    <a:pt x="23040" y="372922"/>
                    <a:pt x="0" y="349882"/>
                    <a:pt x="0" y="321462"/>
                  </a:cubicBezTo>
                  <a:lnTo>
                    <a:pt x="0" y="51460"/>
                  </a:lnTo>
                  <a:cubicBezTo>
                    <a:pt x="0" y="23040"/>
                    <a:pt x="23040" y="0"/>
                    <a:pt x="51460" y="0"/>
                  </a:cubicBezTo>
                  <a:close/>
                </a:path>
              </a:pathLst>
            </a:custGeom>
            <a:solidFill>
              <a:srgbClr val="216AD9"/>
            </a:solidFill>
          </p:spPr>
        </p:sp>
        <p:sp>
          <p:nvSpPr>
            <p:cNvPr id="9" name="TextBox 9"/>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10" name="Group 10"/>
          <p:cNvGrpSpPr/>
          <p:nvPr/>
        </p:nvGrpSpPr>
        <p:grpSpPr>
          <a:xfrm rot="0">
            <a:off x="483695" y="7502739"/>
            <a:ext cx="7672667" cy="2373237"/>
            <a:chOff x="0" y="0"/>
            <a:chExt cx="2020785" cy="625050"/>
          </a:xfrm>
        </p:grpSpPr>
        <p:sp>
          <p:nvSpPr>
            <p:cNvPr id="11" name="Freeform 11"/>
            <p:cNvSpPr/>
            <p:nvPr/>
          </p:nvSpPr>
          <p:spPr>
            <a:xfrm>
              <a:off x="0" y="0"/>
              <a:ext cx="2020785" cy="625050"/>
            </a:xfrm>
            <a:custGeom>
              <a:avLst/>
              <a:gdLst/>
              <a:ahLst/>
              <a:cxnLst/>
              <a:rect l="l" t="t" r="r" b="b"/>
              <a:pathLst>
                <a:path w="2020785" h="625050">
                  <a:moveTo>
                    <a:pt x="51460" y="0"/>
                  </a:moveTo>
                  <a:lnTo>
                    <a:pt x="1969324" y="0"/>
                  </a:lnTo>
                  <a:cubicBezTo>
                    <a:pt x="1997745" y="0"/>
                    <a:pt x="2020785" y="23040"/>
                    <a:pt x="2020785" y="51460"/>
                  </a:cubicBezTo>
                  <a:lnTo>
                    <a:pt x="2020785" y="573590"/>
                  </a:lnTo>
                  <a:cubicBezTo>
                    <a:pt x="2020785" y="587238"/>
                    <a:pt x="2015363" y="600327"/>
                    <a:pt x="2005712" y="609978"/>
                  </a:cubicBezTo>
                  <a:cubicBezTo>
                    <a:pt x="1996061" y="619628"/>
                    <a:pt x="1982972" y="625050"/>
                    <a:pt x="1969324" y="625050"/>
                  </a:cubicBezTo>
                  <a:lnTo>
                    <a:pt x="51460" y="625050"/>
                  </a:lnTo>
                  <a:cubicBezTo>
                    <a:pt x="23040" y="625050"/>
                    <a:pt x="0" y="602010"/>
                    <a:pt x="0" y="573590"/>
                  </a:cubicBezTo>
                  <a:lnTo>
                    <a:pt x="0" y="51460"/>
                  </a:lnTo>
                  <a:cubicBezTo>
                    <a:pt x="0" y="23040"/>
                    <a:pt x="23040" y="0"/>
                    <a:pt x="51460" y="0"/>
                  </a:cubicBezTo>
                  <a:close/>
                </a:path>
              </a:pathLst>
            </a:custGeom>
            <a:solidFill>
              <a:srgbClr val="216AD9"/>
            </a:solidFill>
          </p:spPr>
        </p:sp>
        <p:sp>
          <p:nvSpPr>
            <p:cNvPr id="12" name="TextBox 12"/>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pic>
        <p:nvPicPr>
          <p:cNvPr id="13" name="Picture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3324139" y="7292268"/>
            <a:ext cx="3220142" cy="2994732"/>
          </a:xfrm>
          <a:prstGeom prst="rect">
            <a:avLst/>
          </a:prstGeom>
        </p:spPr>
      </p:pic>
      <p:pic>
        <p:nvPicPr>
          <p:cNvPr id="14" name="Picture 14"/>
          <p:cNvPicPr>
            <a:picLocks noChangeAspect="1"/>
          </p:cNvPicPr>
          <p:nvPr/>
        </p:nvPicPr>
        <p:blipFill>
          <a:blip r:embed="rId3"/>
          <a:srcRect/>
          <a:stretch>
            <a:fillRect/>
          </a:stretch>
        </p:blipFill>
        <p:spPr>
          <a:xfrm rot="-5476192">
            <a:off x="11592066" y="2758539"/>
            <a:ext cx="2223480" cy="2491767"/>
          </a:xfrm>
          <a:prstGeom prst="rect">
            <a:avLst/>
          </a:prstGeom>
        </p:spPr>
      </p:pic>
      <p:sp>
        <p:nvSpPr>
          <p:cNvPr id="15" name="TextBox 15"/>
          <p:cNvSpPr txBox="1"/>
          <p:nvPr/>
        </p:nvSpPr>
        <p:spPr>
          <a:xfrm>
            <a:off x="10239947" y="1157663"/>
            <a:ext cx="7468150" cy="1457325"/>
          </a:xfrm>
          <a:prstGeom prst="rect">
            <a:avLst/>
          </a:prstGeom>
        </p:spPr>
        <p:txBody>
          <a:bodyPr lIns="0" tIns="0" rIns="0" bIns="0" rtlCol="0" anchor="t">
            <a:spAutoFit/>
          </a:bodyPr>
          <a:lstStyle/>
          <a:p>
            <a:pPr algn="ctr">
              <a:lnSpc>
                <a:spcPts val="10800"/>
              </a:lnSpc>
            </a:pPr>
            <a:r>
              <a:rPr lang="en-US" sz="9000">
                <a:solidFill>
                  <a:srgbClr val="FFFFFF"/>
                </a:solidFill>
                <a:latin typeface="Poppins Medium"/>
              </a:rPr>
              <a:t>HELLO THERE!</a:t>
            </a:r>
            <a:endParaRPr lang="en-US" sz="9000">
              <a:solidFill>
                <a:srgbClr val="FFFFFF"/>
              </a:solidFill>
              <a:latin typeface="Poppins Medium"/>
            </a:endParaRPr>
          </a:p>
        </p:txBody>
      </p:sp>
      <p:sp>
        <p:nvSpPr>
          <p:cNvPr id="16" name="TextBox 16"/>
          <p:cNvSpPr txBox="1"/>
          <p:nvPr/>
        </p:nvSpPr>
        <p:spPr>
          <a:xfrm>
            <a:off x="777412" y="7756400"/>
            <a:ext cx="7276691" cy="1971675"/>
          </a:xfrm>
          <a:prstGeom prst="rect">
            <a:avLst/>
          </a:prstGeom>
        </p:spPr>
        <p:txBody>
          <a:bodyPr lIns="0" tIns="0" rIns="0" bIns="0" rtlCol="0" anchor="t">
            <a:spAutoFit/>
          </a:bodyPr>
          <a:lstStyle/>
          <a:p>
            <a:pPr>
              <a:lnSpc>
                <a:spcPts val="3900"/>
              </a:lnSpc>
            </a:pPr>
            <a:r>
              <a:rPr lang="en-US" sz="3000">
                <a:solidFill>
                  <a:srgbClr val="FFFFFF"/>
                </a:solidFill>
                <a:latin typeface="Bitter"/>
              </a:rPr>
              <a:t>I'm Rain. Welcome to my education presentation.</a:t>
            </a:r>
            <a:endParaRPr lang="en-US" sz="3000">
              <a:solidFill>
                <a:srgbClr val="FFFFFF"/>
              </a:solidFill>
              <a:latin typeface="Bitter"/>
            </a:endParaRPr>
          </a:p>
          <a:p>
            <a:pPr>
              <a:lnSpc>
                <a:spcPts val="3900"/>
              </a:lnSpc>
            </a:pPr>
            <a:r>
              <a:rPr lang="en-US" sz="3000">
                <a:solidFill>
                  <a:srgbClr val="FFFFFF"/>
                </a:solidFill>
                <a:latin typeface="Bitter"/>
              </a:rPr>
              <a:t>Follow me at @reallygreatsite to learn more.</a:t>
            </a:r>
            <a:r>
              <a:rPr lang="en-US" sz="3000">
                <a:solidFill>
                  <a:srgbClr val="FFFFFF"/>
                </a:solidFill>
                <a:latin typeface="Bitter"/>
              </a:rPr>
              <a:t> </a:t>
            </a:r>
            <a:endParaRPr lang="en-US" sz="3000">
              <a:solidFill>
                <a:srgbClr val="FFFFFF"/>
              </a:solidFill>
              <a:latin typeface="Bitte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1601157" y="4224721"/>
            <a:ext cx="2806691" cy="5553520"/>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F0E0C"/>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
              <a:stretch>
                <a:fillRect l="-30182" r="-33748" b="-13542"/>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F0E0C"/>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F0E0C"/>
            </a:solidFill>
          </p:spPr>
        </p:sp>
      </p:grpSp>
      <p:grpSp>
        <p:nvGrpSpPr>
          <p:cNvPr id="12" name="Group 12"/>
          <p:cNvGrpSpPr/>
          <p:nvPr/>
        </p:nvGrpSpPr>
        <p:grpSpPr>
          <a:xfrm rot="0">
            <a:off x="186177" y="3821308"/>
            <a:ext cx="2721623" cy="1338336"/>
            <a:chOff x="0" y="0"/>
            <a:chExt cx="716806" cy="352484"/>
          </a:xfrm>
        </p:grpSpPr>
        <p:sp>
          <p:nvSpPr>
            <p:cNvPr id="13" name="Freeform 13"/>
            <p:cNvSpPr/>
            <p:nvPr/>
          </p:nvSpPr>
          <p:spPr>
            <a:xfrm>
              <a:off x="0" y="0"/>
              <a:ext cx="716806" cy="352484"/>
            </a:xfrm>
            <a:custGeom>
              <a:avLst/>
              <a:gdLst/>
              <a:ahLst/>
              <a:cxnLst/>
              <a:rect l="l" t="t" r="r" b="b"/>
              <a:pathLst>
                <a:path w="716806" h="352484">
                  <a:moveTo>
                    <a:pt x="145074" y="0"/>
                  </a:moveTo>
                  <a:lnTo>
                    <a:pt x="571732" y="0"/>
                  </a:lnTo>
                  <a:cubicBezTo>
                    <a:pt x="610208" y="0"/>
                    <a:pt x="647108" y="15285"/>
                    <a:pt x="674315" y="42491"/>
                  </a:cubicBezTo>
                  <a:cubicBezTo>
                    <a:pt x="701521" y="69698"/>
                    <a:pt x="716806" y="106598"/>
                    <a:pt x="716806" y="145074"/>
                  </a:cubicBezTo>
                  <a:lnTo>
                    <a:pt x="716806" y="207409"/>
                  </a:lnTo>
                  <a:cubicBezTo>
                    <a:pt x="716806" y="245885"/>
                    <a:pt x="701521" y="282786"/>
                    <a:pt x="674315" y="309992"/>
                  </a:cubicBezTo>
                  <a:cubicBezTo>
                    <a:pt x="647108" y="337199"/>
                    <a:pt x="610208" y="352484"/>
                    <a:pt x="571732" y="352484"/>
                  </a:cubicBezTo>
                  <a:lnTo>
                    <a:pt x="145074" y="352484"/>
                  </a:lnTo>
                  <a:cubicBezTo>
                    <a:pt x="106598" y="352484"/>
                    <a:pt x="69698" y="337199"/>
                    <a:pt x="42491" y="309992"/>
                  </a:cubicBezTo>
                  <a:cubicBezTo>
                    <a:pt x="15285" y="282786"/>
                    <a:pt x="0" y="245885"/>
                    <a:pt x="0" y="207409"/>
                  </a:cubicBezTo>
                  <a:lnTo>
                    <a:pt x="0" y="145074"/>
                  </a:lnTo>
                  <a:cubicBezTo>
                    <a:pt x="0" y="106598"/>
                    <a:pt x="15285" y="69698"/>
                    <a:pt x="42491" y="42491"/>
                  </a:cubicBezTo>
                  <a:cubicBezTo>
                    <a:pt x="69698" y="15285"/>
                    <a:pt x="106598" y="0"/>
                    <a:pt x="145074" y="0"/>
                  </a:cubicBezTo>
                  <a:close/>
                </a:path>
              </a:pathLst>
            </a:custGeom>
            <a:solidFill>
              <a:srgbClr val="216AD9"/>
            </a:solidFill>
          </p:spPr>
        </p:sp>
        <p:sp>
          <p:nvSpPr>
            <p:cNvPr id="14" name="TextBox 14"/>
            <p:cNvSpPr txBox="1"/>
            <p:nvPr/>
          </p:nvSpPr>
          <p:spPr>
            <a:xfrm>
              <a:off x="0" y="-28575"/>
              <a:ext cx="812800" cy="841375"/>
            </a:xfrm>
            <a:prstGeom prst="rect">
              <a:avLst/>
            </a:prstGeom>
          </p:spPr>
          <p:txBody>
            <a:bodyPr lIns="50800" tIns="50800" rIns="50800" bIns="50800" rtlCol="0" anchor="ctr"/>
            <a:lstStyle/>
            <a:p>
              <a:pPr algn="ctr">
                <a:lnSpc>
                  <a:spcPts val="2600"/>
                </a:lnSpc>
              </a:pPr>
            </a:p>
          </p:txBody>
        </p:sp>
      </p:grpSp>
      <p:grpSp>
        <p:nvGrpSpPr>
          <p:cNvPr id="15" name="Group 15"/>
          <p:cNvGrpSpPr>
            <a:grpSpLocks noChangeAspect="1"/>
          </p:cNvGrpSpPr>
          <p:nvPr/>
        </p:nvGrpSpPr>
        <p:grpSpPr>
          <a:xfrm rot="0">
            <a:off x="6064431" y="4188492"/>
            <a:ext cx="2806691" cy="5553520"/>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F0E0C"/>
            </a:solidFill>
          </p:spPr>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234" r="-22234"/>
              </a:stretch>
            </a:blipFill>
          </p:spPr>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F0E0C"/>
            </a:solidFill>
          </p:spPr>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F0E0C"/>
            </a:solidFill>
          </p:spPr>
        </p:sp>
      </p:grpSp>
      <p:grpSp>
        <p:nvGrpSpPr>
          <p:cNvPr id="25" name="Group 25"/>
          <p:cNvGrpSpPr/>
          <p:nvPr/>
        </p:nvGrpSpPr>
        <p:grpSpPr>
          <a:xfrm rot="0">
            <a:off x="4655498" y="3821308"/>
            <a:ext cx="2721623" cy="1338336"/>
            <a:chOff x="0" y="0"/>
            <a:chExt cx="716806" cy="352484"/>
          </a:xfrm>
        </p:grpSpPr>
        <p:sp>
          <p:nvSpPr>
            <p:cNvPr id="26" name="Freeform 26"/>
            <p:cNvSpPr/>
            <p:nvPr/>
          </p:nvSpPr>
          <p:spPr>
            <a:xfrm>
              <a:off x="0" y="0"/>
              <a:ext cx="716806" cy="352484"/>
            </a:xfrm>
            <a:custGeom>
              <a:avLst/>
              <a:gdLst/>
              <a:ahLst/>
              <a:cxnLst/>
              <a:rect l="l" t="t" r="r" b="b"/>
              <a:pathLst>
                <a:path w="716806" h="352484">
                  <a:moveTo>
                    <a:pt x="145074" y="0"/>
                  </a:moveTo>
                  <a:lnTo>
                    <a:pt x="571732" y="0"/>
                  </a:lnTo>
                  <a:cubicBezTo>
                    <a:pt x="610208" y="0"/>
                    <a:pt x="647108" y="15285"/>
                    <a:pt x="674315" y="42491"/>
                  </a:cubicBezTo>
                  <a:cubicBezTo>
                    <a:pt x="701521" y="69698"/>
                    <a:pt x="716806" y="106598"/>
                    <a:pt x="716806" y="145074"/>
                  </a:cubicBezTo>
                  <a:lnTo>
                    <a:pt x="716806" y="207409"/>
                  </a:lnTo>
                  <a:cubicBezTo>
                    <a:pt x="716806" y="245885"/>
                    <a:pt x="701521" y="282786"/>
                    <a:pt x="674315" y="309992"/>
                  </a:cubicBezTo>
                  <a:cubicBezTo>
                    <a:pt x="647108" y="337199"/>
                    <a:pt x="610208" y="352484"/>
                    <a:pt x="571732" y="352484"/>
                  </a:cubicBezTo>
                  <a:lnTo>
                    <a:pt x="145074" y="352484"/>
                  </a:lnTo>
                  <a:cubicBezTo>
                    <a:pt x="106598" y="352484"/>
                    <a:pt x="69698" y="337199"/>
                    <a:pt x="42491" y="309992"/>
                  </a:cubicBezTo>
                  <a:cubicBezTo>
                    <a:pt x="15285" y="282786"/>
                    <a:pt x="0" y="245885"/>
                    <a:pt x="0" y="207409"/>
                  </a:cubicBezTo>
                  <a:lnTo>
                    <a:pt x="0" y="145074"/>
                  </a:lnTo>
                  <a:cubicBezTo>
                    <a:pt x="0" y="106598"/>
                    <a:pt x="15285" y="69698"/>
                    <a:pt x="42491" y="42491"/>
                  </a:cubicBezTo>
                  <a:cubicBezTo>
                    <a:pt x="69698" y="15285"/>
                    <a:pt x="106598" y="0"/>
                    <a:pt x="145074" y="0"/>
                  </a:cubicBezTo>
                  <a:close/>
                </a:path>
              </a:pathLst>
            </a:custGeom>
            <a:solidFill>
              <a:srgbClr val="216AD9"/>
            </a:solidFill>
          </p:spPr>
        </p:sp>
        <p:sp>
          <p:nvSpPr>
            <p:cNvPr id="27" name="TextBox 27"/>
            <p:cNvSpPr txBox="1"/>
            <p:nvPr/>
          </p:nvSpPr>
          <p:spPr>
            <a:xfrm>
              <a:off x="0" y="-28575"/>
              <a:ext cx="812800" cy="841375"/>
            </a:xfrm>
            <a:prstGeom prst="rect">
              <a:avLst/>
            </a:prstGeom>
          </p:spPr>
          <p:txBody>
            <a:bodyPr lIns="50800" tIns="50800" rIns="50800" bIns="50800" rtlCol="0" anchor="ctr"/>
            <a:lstStyle/>
            <a:p>
              <a:pPr algn="ctr">
                <a:lnSpc>
                  <a:spcPts val="2600"/>
                </a:lnSpc>
              </a:pPr>
            </a:p>
          </p:txBody>
        </p:sp>
      </p:grpSp>
      <p:grpSp>
        <p:nvGrpSpPr>
          <p:cNvPr id="28" name="Group 28"/>
          <p:cNvGrpSpPr>
            <a:grpSpLocks noChangeAspect="1"/>
          </p:cNvGrpSpPr>
          <p:nvPr/>
        </p:nvGrpSpPr>
        <p:grpSpPr>
          <a:xfrm rot="0">
            <a:off x="10598318" y="4188492"/>
            <a:ext cx="2806691" cy="5553520"/>
            <a:chOff x="0" y="0"/>
            <a:chExt cx="2620010" cy="5184140"/>
          </a:xfrm>
        </p:grpSpPr>
        <p:sp>
          <p:nvSpPr>
            <p:cNvPr id="29" name="Freeform 2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F0E0C"/>
            </a:solidFill>
          </p:spPr>
        </p:sp>
        <p:sp>
          <p:nvSpPr>
            <p:cNvPr id="30" name="Freeform 3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75656" t="-61845" r="-164824" b="-143051"/>
              </a:stretch>
            </a:blipFill>
          </p:spPr>
        </p:sp>
        <p:sp>
          <p:nvSpPr>
            <p:cNvPr id="31" name="Freeform 3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32" name="Freeform 3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33" name="Freeform 3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4" name="Freeform 3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5" name="Freeform 3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6" name="Freeform 3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F0E0C"/>
            </a:solidFill>
          </p:spPr>
        </p:sp>
        <p:sp>
          <p:nvSpPr>
            <p:cNvPr id="37" name="Freeform 3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F0E0C"/>
            </a:solidFill>
          </p:spPr>
        </p:sp>
      </p:grpSp>
      <p:grpSp>
        <p:nvGrpSpPr>
          <p:cNvPr id="38" name="Group 38"/>
          <p:cNvGrpSpPr/>
          <p:nvPr/>
        </p:nvGrpSpPr>
        <p:grpSpPr>
          <a:xfrm rot="0">
            <a:off x="9118772" y="3821308"/>
            <a:ext cx="2721623" cy="1338336"/>
            <a:chOff x="0" y="0"/>
            <a:chExt cx="716806" cy="352484"/>
          </a:xfrm>
        </p:grpSpPr>
        <p:sp>
          <p:nvSpPr>
            <p:cNvPr id="39" name="Freeform 39"/>
            <p:cNvSpPr/>
            <p:nvPr/>
          </p:nvSpPr>
          <p:spPr>
            <a:xfrm>
              <a:off x="0" y="0"/>
              <a:ext cx="716806" cy="352484"/>
            </a:xfrm>
            <a:custGeom>
              <a:avLst/>
              <a:gdLst/>
              <a:ahLst/>
              <a:cxnLst/>
              <a:rect l="l" t="t" r="r" b="b"/>
              <a:pathLst>
                <a:path w="716806" h="352484">
                  <a:moveTo>
                    <a:pt x="145074" y="0"/>
                  </a:moveTo>
                  <a:lnTo>
                    <a:pt x="571732" y="0"/>
                  </a:lnTo>
                  <a:cubicBezTo>
                    <a:pt x="610208" y="0"/>
                    <a:pt x="647108" y="15285"/>
                    <a:pt x="674315" y="42491"/>
                  </a:cubicBezTo>
                  <a:cubicBezTo>
                    <a:pt x="701521" y="69698"/>
                    <a:pt x="716806" y="106598"/>
                    <a:pt x="716806" y="145074"/>
                  </a:cubicBezTo>
                  <a:lnTo>
                    <a:pt x="716806" y="207409"/>
                  </a:lnTo>
                  <a:cubicBezTo>
                    <a:pt x="716806" y="245885"/>
                    <a:pt x="701521" y="282786"/>
                    <a:pt x="674315" y="309992"/>
                  </a:cubicBezTo>
                  <a:cubicBezTo>
                    <a:pt x="647108" y="337199"/>
                    <a:pt x="610208" y="352484"/>
                    <a:pt x="571732" y="352484"/>
                  </a:cubicBezTo>
                  <a:lnTo>
                    <a:pt x="145074" y="352484"/>
                  </a:lnTo>
                  <a:cubicBezTo>
                    <a:pt x="106598" y="352484"/>
                    <a:pt x="69698" y="337199"/>
                    <a:pt x="42491" y="309992"/>
                  </a:cubicBezTo>
                  <a:cubicBezTo>
                    <a:pt x="15285" y="282786"/>
                    <a:pt x="0" y="245885"/>
                    <a:pt x="0" y="207409"/>
                  </a:cubicBezTo>
                  <a:lnTo>
                    <a:pt x="0" y="145074"/>
                  </a:lnTo>
                  <a:cubicBezTo>
                    <a:pt x="0" y="106598"/>
                    <a:pt x="15285" y="69698"/>
                    <a:pt x="42491" y="42491"/>
                  </a:cubicBezTo>
                  <a:cubicBezTo>
                    <a:pt x="69698" y="15285"/>
                    <a:pt x="106598" y="0"/>
                    <a:pt x="145074" y="0"/>
                  </a:cubicBezTo>
                  <a:close/>
                </a:path>
              </a:pathLst>
            </a:custGeom>
            <a:solidFill>
              <a:srgbClr val="216AD9"/>
            </a:solidFill>
          </p:spPr>
        </p:sp>
        <p:sp>
          <p:nvSpPr>
            <p:cNvPr id="40" name="TextBox 40"/>
            <p:cNvSpPr txBox="1"/>
            <p:nvPr/>
          </p:nvSpPr>
          <p:spPr>
            <a:xfrm>
              <a:off x="0" y="-28575"/>
              <a:ext cx="812800" cy="841375"/>
            </a:xfrm>
            <a:prstGeom prst="rect">
              <a:avLst/>
            </a:prstGeom>
          </p:spPr>
          <p:txBody>
            <a:bodyPr lIns="50800" tIns="50800" rIns="50800" bIns="50800" rtlCol="0" anchor="ctr"/>
            <a:lstStyle/>
            <a:p>
              <a:pPr algn="ctr">
                <a:lnSpc>
                  <a:spcPts val="2600"/>
                </a:lnSpc>
              </a:pPr>
            </a:p>
          </p:txBody>
        </p:sp>
      </p:grpSp>
      <p:grpSp>
        <p:nvGrpSpPr>
          <p:cNvPr id="41" name="Group 41"/>
          <p:cNvGrpSpPr>
            <a:grpSpLocks noChangeAspect="1"/>
          </p:cNvGrpSpPr>
          <p:nvPr/>
        </p:nvGrpSpPr>
        <p:grpSpPr>
          <a:xfrm rot="0">
            <a:off x="14982345" y="4188492"/>
            <a:ext cx="2806691" cy="5553520"/>
            <a:chOff x="0" y="0"/>
            <a:chExt cx="2620010" cy="5184140"/>
          </a:xfrm>
        </p:grpSpPr>
        <p:sp>
          <p:nvSpPr>
            <p:cNvPr id="42" name="Freeform 4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F0E0C"/>
            </a:solidFill>
          </p:spPr>
        </p:sp>
        <p:sp>
          <p:nvSpPr>
            <p:cNvPr id="43" name="Freeform 4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32594" r="-92663"/>
              </a:stretch>
            </a:blipFill>
          </p:spPr>
        </p:sp>
        <p:sp>
          <p:nvSpPr>
            <p:cNvPr id="44" name="Freeform 4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45" name="Freeform 4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46" name="Freeform 4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47" name="Freeform 4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48" name="Freeform 4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49" name="Freeform 4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F0E0C"/>
            </a:solidFill>
          </p:spPr>
        </p:sp>
        <p:sp>
          <p:nvSpPr>
            <p:cNvPr id="50" name="Freeform 5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F0E0C"/>
            </a:solidFill>
          </p:spPr>
        </p:sp>
      </p:grpSp>
      <p:grpSp>
        <p:nvGrpSpPr>
          <p:cNvPr id="51" name="Group 51"/>
          <p:cNvGrpSpPr/>
          <p:nvPr/>
        </p:nvGrpSpPr>
        <p:grpSpPr>
          <a:xfrm rot="0">
            <a:off x="13539276" y="3821308"/>
            <a:ext cx="2721623" cy="1338336"/>
            <a:chOff x="0" y="0"/>
            <a:chExt cx="716806" cy="352484"/>
          </a:xfrm>
        </p:grpSpPr>
        <p:sp>
          <p:nvSpPr>
            <p:cNvPr id="52" name="Freeform 52"/>
            <p:cNvSpPr/>
            <p:nvPr/>
          </p:nvSpPr>
          <p:spPr>
            <a:xfrm>
              <a:off x="0" y="0"/>
              <a:ext cx="716806" cy="352484"/>
            </a:xfrm>
            <a:custGeom>
              <a:avLst/>
              <a:gdLst/>
              <a:ahLst/>
              <a:cxnLst/>
              <a:rect l="l" t="t" r="r" b="b"/>
              <a:pathLst>
                <a:path w="716806" h="352484">
                  <a:moveTo>
                    <a:pt x="145074" y="0"/>
                  </a:moveTo>
                  <a:lnTo>
                    <a:pt x="571732" y="0"/>
                  </a:lnTo>
                  <a:cubicBezTo>
                    <a:pt x="610208" y="0"/>
                    <a:pt x="647108" y="15285"/>
                    <a:pt x="674315" y="42491"/>
                  </a:cubicBezTo>
                  <a:cubicBezTo>
                    <a:pt x="701521" y="69698"/>
                    <a:pt x="716806" y="106598"/>
                    <a:pt x="716806" y="145074"/>
                  </a:cubicBezTo>
                  <a:lnTo>
                    <a:pt x="716806" y="207409"/>
                  </a:lnTo>
                  <a:cubicBezTo>
                    <a:pt x="716806" y="245885"/>
                    <a:pt x="701521" y="282786"/>
                    <a:pt x="674315" y="309992"/>
                  </a:cubicBezTo>
                  <a:cubicBezTo>
                    <a:pt x="647108" y="337199"/>
                    <a:pt x="610208" y="352484"/>
                    <a:pt x="571732" y="352484"/>
                  </a:cubicBezTo>
                  <a:lnTo>
                    <a:pt x="145074" y="352484"/>
                  </a:lnTo>
                  <a:cubicBezTo>
                    <a:pt x="106598" y="352484"/>
                    <a:pt x="69698" y="337199"/>
                    <a:pt x="42491" y="309992"/>
                  </a:cubicBezTo>
                  <a:cubicBezTo>
                    <a:pt x="15285" y="282786"/>
                    <a:pt x="0" y="245885"/>
                    <a:pt x="0" y="207409"/>
                  </a:cubicBezTo>
                  <a:lnTo>
                    <a:pt x="0" y="145074"/>
                  </a:lnTo>
                  <a:cubicBezTo>
                    <a:pt x="0" y="106598"/>
                    <a:pt x="15285" y="69698"/>
                    <a:pt x="42491" y="42491"/>
                  </a:cubicBezTo>
                  <a:cubicBezTo>
                    <a:pt x="69698" y="15285"/>
                    <a:pt x="106598" y="0"/>
                    <a:pt x="145074" y="0"/>
                  </a:cubicBezTo>
                  <a:close/>
                </a:path>
              </a:pathLst>
            </a:custGeom>
            <a:solidFill>
              <a:srgbClr val="216AD9"/>
            </a:solidFill>
          </p:spPr>
        </p:sp>
        <p:sp>
          <p:nvSpPr>
            <p:cNvPr id="53" name="TextBox 53"/>
            <p:cNvSpPr txBox="1"/>
            <p:nvPr/>
          </p:nvSpPr>
          <p:spPr>
            <a:xfrm>
              <a:off x="0" y="-28575"/>
              <a:ext cx="812800" cy="841375"/>
            </a:xfrm>
            <a:prstGeom prst="rect">
              <a:avLst/>
            </a:prstGeom>
          </p:spPr>
          <p:txBody>
            <a:bodyPr lIns="50800" tIns="50800" rIns="50800" bIns="50800" rtlCol="0" anchor="ctr"/>
            <a:lstStyle/>
            <a:p>
              <a:pPr algn="ctr">
                <a:lnSpc>
                  <a:spcPts val="2600"/>
                </a:lnSpc>
              </a:pPr>
            </a:p>
          </p:txBody>
        </p:sp>
      </p:grpSp>
      <p:pic>
        <p:nvPicPr>
          <p:cNvPr id="54" name="Picture 5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18997">
            <a:off x="-1355080" y="9160658"/>
            <a:ext cx="3922624" cy="1608276"/>
          </a:xfrm>
          <a:prstGeom prst="rect">
            <a:avLst/>
          </a:prstGeom>
        </p:spPr>
      </p:pic>
      <p:sp>
        <p:nvSpPr>
          <p:cNvPr id="55" name="TextBox 55"/>
          <p:cNvSpPr txBox="1"/>
          <p:nvPr/>
        </p:nvSpPr>
        <p:spPr>
          <a:xfrm>
            <a:off x="2063988" y="794858"/>
            <a:ext cx="14160025" cy="1162050"/>
          </a:xfrm>
          <a:prstGeom prst="rect">
            <a:avLst/>
          </a:prstGeom>
        </p:spPr>
        <p:txBody>
          <a:bodyPr lIns="0" tIns="0" rIns="0" bIns="0" rtlCol="0" anchor="t">
            <a:spAutoFit/>
          </a:bodyPr>
          <a:lstStyle/>
          <a:p>
            <a:pPr algn="ctr">
              <a:lnSpc>
                <a:spcPts val="8640"/>
              </a:lnSpc>
            </a:pPr>
            <a:r>
              <a:rPr lang="en-US" sz="7200">
                <a:solidFill>
                  <a:srgbClr val="216AD9"/>
                </a:solidFill>
                <a:latin typeface="Poppins Medium"/>
              </a:rPr>
              <a:t>ADD A TEAM MEMBERS PAGE</a:t>
            </a:r>
            <a:endParaRPr lang="en-US" sz="7200">
              <a:solidFill>
                <a:srgbClr val="216AD9"/>
              </a:solidFill>
              <a:latin typeface="Poppins Medium"/>
            </a:endParaRPr>
          </a:p>
        </p:txBody>
      </p:sp>
      <p:sp>
        <p:nvSpPr>
          <p:cNvPr id="56" name="TextBox 56"/>
          <p:cNvSpPr txBox="1"/>
          <p:nvPr/>
        </p:nvSpPr>
        <p:spPr>
          <a:xfrm>
            <a:off x="2614758" y="2308185"/>
            <a:ext cx="12512728" cy="555625"/>
          </a:xfrm>
          <a:prstGeom prst="rect">
            <a:avLst/>
          </a:prstGeom>
        </p:spPr>
        <p:txBody>
          <a:bodyPr lIns="0" tIns="0" rIns="0" bIns="0" rtlCol="0" anchor="t">
            <a:spAutoFit/>
          </a:bodyPr>
          <a:lstStyle/>
          <a:p>
            <a:pPr algn="ctr">
              <a:lnSpc>
                <a:spcPts val="4550"/>
              </a:lnSpc>
            </a:pPr>
            <a:r>
              <a:rPr lang="en-US" sz="3500">
                <a:solidFill>
                  <a:srgbClr val="216AD9"/>
                </a:solidFill>
                <a:latin typeface="Bitter"/>
              </a:rPr>
              <a:t>Elaborate on what you want to discuss. </a:t>
            </a:r>
            <a:endParaRPr lang="en-US" sz="3500">
              <a:solidFill>
                <a:srgbClr val="216AD9"/>
              </a:solidFill>
              <a:latin typeface="Bitter"/>
            </a:endParaRPr>
          </a:p>
        </p:txBody>
      </p:sp>
      <p:sp>
        <p:nvSpPr>
          <p:cNvPr id="57" name="TextBox 57"/>
          <p:cNvSpPr txBox="1"/>
          <p:nvPr/>
        </p:nvSpPr>
        <p:spPr>
          <a:xfrm>
            <a:off x="297043" y="4029459"/>
            <a:ext cx="2429727" cy="361950"/>
          </a:xfrm>
          <a:prstGeom prst="rect">
            <a:avLst/>
          </a:prstGeom>
        </p:spPr>
        <p:txBody>
          <a:bodyPr lIns="0" tIns="0" rIns="0" bIns="0" rtlCol="0" anchor="t">
            <a:spAutoFit/>
          </a:bodyPr>
          <a:lstStyle/>
          <a:p>
            <a:pPr algn="ctr">
              <a:lnSpc>
                <a:spcPts val="2625"/>
              </a:lnSpc>
            </a:pPr>
            <a:r>
              <a:rPr lang="en-US" sz="2190" spc="109">
                <a:solidFill>
                  <a:srgbClr val="FFFFFF"/>
                </a:solidFill>
                <a:latin typeface="Poppins Medium Bold"/>
              </a:rPr>
              <a:t> NAME</a:t>
            </a:r>
            <a:endParaRPr lang="en-US" sz="2190" spc="109">
              <a:solidFill>
                <a:srgbClr val="FFFFFF"/>
              </a:solidFill>
              <a:latin typeface="Poppins Medium Bold"/>
            </a:endParaRPr>
          </a:p>
        </p:txBody>
      </p:sp>
      <p:sp>
        <p:nvSpPr>
          <p:cNvPr id="58" name="TextBox 58"/>
          <p:cNvSpPr txBox="1"/>
          <p:nvPr/>
        </p:nvSpPr>
        <p:spPr>
          <a:xfrm>
            <a:off x="297043" y="4580019"/>
            <a:ext cx="2429727" cy="342900"/>
          </a:xfrm>
          <a:prstGeom prst="rect">
            <a:avLst/>
          </a:prstGeom>
        </p:spPr>
        <p:txBody>
          <a:bodyPr lIns="0" tIns="0" rIns="0" bIns="0" rtlCol="0" anchor="t">
            <a:spAutoFit/>
          </a:bodyPr>
          <a:lstStyle/>
          <a:p>
            <a:pPr algn="ctr">
              <a:lnSpc>
                <a:spcPts val="2625"/>
              </a:lnSpc>
            </a:pPr>
            <a:r>
              <a:rPr lang="en-US" sz="2190" spc="109">
                <a:solidFill>
                  <a:srgbClr val="FFFFFF"/>
                </a:solidFill>
                <a:latin typeface="Bitter"/>
              </a:rPr>
              <a:t>Title or Position</a:t>
            </a:r>
            <a:endParaRPr lang="en-US" sz="2190" spc="109">
              <a:solidFill>
                <a:srgbClr val="FFFFFF"/>
              </a:solidFill>
              <a:latin typeface="Bitter"/>
            </a:endParaRPr>
          </a:p>
        </p:txBody>
      </p:sp>
      <p:sp>
        <p:nvSpPr>
          <p:cNvPr id="59" name="TextBox 59"/>
          <p:cNvSpPr txBox="1"/>
          <p:nvPr/>
        </p:nvSpPr>
        <p:spPr>
          <a:xfrm>
            <a:off x="4766364" y="4029459"/>
            <a:ext cx="2429727" cy="361950"/>
          </a:xfrm>
          <a:prstGeom prst="rect">
            <a:avLst/>
          </a:prstGeom>
        </p:spPr>
        <p:txBody>
          <a:bodyPr lIns="0" tIns="0" rIns="0" bIns="0" rtlCol="0" anchor="t">
            <a:spAutoFit/>
          </a:bodyPr>
          <a:lstStyle/>
          <a:p>
            <a:pPr algn="ctr">
              <a:lnSpc>
                <a:spcPts val="2625"/>
              </a:lnSpc>
            </a:pPr>
            <a:r>
              <a:rPr lang="en-US" sz="2190" spc="109">
                <a:solidFill>
                  <a:srgbClr val="FFFFFF"/>
                </a:solidFill>
                <a:latin typeface="Poppins Medium Bold"/>
              </a:rPr>
              <a:t> NAME</a:t>
            </a:r>
            <a:endParaRPr lang="en-US" sz="2190" spc="109">
              <a:solidFill>
                <a:srgbClr val="FFFFFF"/>
              </a:solidFill>
              <a:latin typeface="Poppins Medium Bold"/>
            </a:endParaRPr>
          </a:p>
        </p:txBody>
      </p:sp>
      <p:sp>
        <p:nvSpPr>
          <p:cNvPr id="60" name="TextBox 60"/>
          <p:cNvSpPr txBox="1"/>
          <p:nvPr/>
        </p:nvSpPr>
        <p:spPr>
          <a:xfrm>
            <a:off x="4766364" y="4580019"/>
            <a:ext cx="2429727" cy="342900"/>
          </a:xfrm>
          <a:prstGeom prst="rect">
            <a:avLst/>
          </a:prstGeom>
        </p:spPr>
        <p:txBody>
          <a:bodyPr lIns="0" tIns="0" rIns="0" bIns="0" rtlCol="0" anchor="t">
            <a:spAutoFit/>
          </a:bodyPr>
          <a:lstStyle/>
          <a:p>
            <a:pPr algn="ctr">
              <a:lnSpc>
                <a:spcPts val="2625"/>
              </a:lnSpc>
            </a:pPr>
            <a:r>
              <a:rPr lang="en-US" sz="2190" spc="109">
                <a:solidFill>
                  <a:srgbClr val="FFFFFF"/>
                </a:solidFill>
                <a:latin typeface="Bitter"/>
              </a:rPr>
              <a:t>Title or Position</a:t>
            </a:r>
            <a:endParaRPr lang="en-US" sz="2190" spc="109">
              <a:solidFill>
                <a:srgbClr val="FFFFFF"/>
              </a:solidFill>
              <a:latin typeface="Bitter"/>
            </a:endParaRPr>
          </a:p>
        </p:txBody>
      </p:sp>
      <p:sp>
        <p:nvSpPr>
          <p:cNvPr id="61" name="TextBox 61"/>
          <p:cNvSpPr txBox="1"/>
          <p:nvPr/>
        </p:nvSpPr>
        <p:spPr>
          <a:xfrm>
            <a:off x="9229638" y="4029459"/>
            <a:ext cx="2429727" cy="361950"/>
          </a:xfrm>
          <a:prstGeom prst="rect">
            <a:avLst/>
          </a:prstGeom>
        </p:spPr>
        <p:txBody>
          <a:bodyPr lIns="0" tIns="0" rIns="0" bIns="0" rtlCol="0" anchor="t">
            <a:spAutoFit/>
          </a:bodyPr>
          <a:lstStyle/>
          <a:p>
            <a:pPr algn="ctr">
              <a:lnSpc>
                <a:spcPts val="2625"/>
              </a:lnSpc>
            </a:pPr>
            <a:r>
              <a:rPr lang="en-US" sz="2190" spc="109">
                <a:solidFill>
                  <a:srgbClr val="FFFFFF"/>
                </a:solidFill>
                <a:latin typeface="Poppins Medium Bold"/>
              </a:rPr>
              <a:t> NAME</a:t>
            </a:r>
            <a:endParaRPr lang="en-US" sz="2190" spc="109">
              <a:solidFill>
                <a:srgbClr val="FFFFFF"/>
              </a:solidFill>
              <a:latin typeface="Poppins Medium Bold"/>
            </a:endParaRPr>
          </a:p>
        </p:txBody>
      </p:sp>
      <p:sp>
        <p:nvSpPr>
          <p:cNvPr id="62" name="TextBox 62"/>
          <p:cNvSpPr txBox="1"/>
          <p:nvPr/>
        </p:nvSpPr>
        <p:spPr>
          <a:xfrm>
            <a:off x="9229638" y="4580019"/>
            <a:ext cx="2429727" cy="342900"/>
          </a:xfrm>
          <a:prstGeom prst="rect">
            <a:avLst/>
          </a:prstGeom>
        </p:spPr>
        <p:txBody>
          <a:bodyPr lIns="0" tIns="0" rIns="0" bIns="0" rtlCol="0" anchor="t">
            <a:spAutoFit/>
          </a:bodyPr>
          <a:lstStyle/>
          <a:p>
            <a:pPr algn="ctr">
              <a:lnSpc>
                <a:spcPts val="2625"/>
              </a:lnSpc>
            </a:pPr>
            <a:r>
              <a:rPr lang="en-US" sz="2190" spc="109">
                <a:solidFill>
                  <a:srgbClr val="FFFFFF"/>
                </a:solidFill>
                <a:latin typeface="Bitter"/>
              </a:rPr>
              <a:t>Title or Position</a:t>
            </a:r>
            <a:endParaRPr lang="en-US" sz="2190" spc="109">
              <a:solidFill>
                <a:srgbClr val="FFFFFF"/>
              </a:solidFill>
              <a:latin typeface="Bitter"/>
            </a:endParaRPr>
          </a:p>
        </p:txBody>
      </p:sp>
      <p:sp>
        <p:nvSpPr>
          <p:cNvPr id="63" name="TextBox 63"/>
          <p:cNvSpPr txBox="1"/>
          <p:nvPr/>
        </p:nvSpPr>
        <p:spPr>
          <a:xfrm>
            <a:off x="13650142" y="4029459"/>
            <a:ext cx="2429727" cy="361950"/>
          </a:xfrm>
          <a:prstGeom prst="rect">
            <a:avLst/>
          </a:prstGeom>
        </p:spPr>
        <p:txBody>
          <a:bodyPr lIns="0" tIns="0" rIns="0" bIns="0" rtlCol="0" anchor="t">
            <a:spAutoFit/>
          </a:bodyPr>
          <a:lstStyle/>
          <a:p>
            <a:pPr algn="ctr">
              <a:lnSpc>
                <a:spcPts val="2625"/>
              </a:lnSpc>
            </a:pPr>
            <a:r>
              <a:rPr lang="en-US" sz="2190" spc="109">
                <a:solidFill>
                  <a:srgbClr val="FFFFFF"/>
                </a:solidFill>
                <a:latin typeface="Poppins Medium Bold"/>
              </a:rPr>
              <a:t> NAME</a:t>
            </a:r>
            <a:endParaRPr lang="en-US" sz="2190" spc="109">
              <a:solidFill>
                <a:srgbClr val="FFFFFF"/>
              </a:solidFill>
              <a:latin typeface="Poppins Medium Bold"/>
            </a:endParaRPr>
          </a:p>
        </p:txBody>
      </p:sp>
      <p:sp>
        <p:nvSpPr>
          <p:cNvPr id="64" name="TextBox 64"/>
          <p:cNvSpPr txBox="1"/>
          <p:nvPr/>
        </p:nvSpPr>
        <p:spPr>
          <a:xfrm>
            <a:off x="13650142" y="4580019"/>
            <a:ext cx="2429727" cy="342900"/>
          </a:xfrm>
          <a:prstGeom prst="rect">
            <a:avLst/>
          </a:prstGeom>
        </p:spPr>
        <p:txBody>
          <a:bodyPr lIns="0" tIns="0" rIns="0" bIns="0" rtlCol="0" anchor="t">
            <a:spAutoFit/>
          </a:bodyPr>
          <a:lstStyle/>
          <a:p>
            <a:pPr algn="ctr">
              <a:lnSpc>
                <a:spcPts val="2625"/>
              </a:lnSpc>
            </a:pPr>
            <a:r>
              <a:rPr lang="en-US" sz="2190" spc="109">
                <a:solidFill>
                  <a:srgbClr val="FFFFFF"/>
                </a:solidFill>
                <a:latin typeface="Bitter"/>
              </a:rPr>
              <a:t>Title or Position</a:t>
            </a:r>
            <a:endParaRPr lang="en-US" sz="2190" spc="109">
              <a:solidFill>
                <a:srgbClr val="FFFFFF"/>
              </a:solidFill>
              <a:latin typeface="Bitter"/>
            </a:endParaRPr>
          </a:p>
        </p:txBody>
      </p:sp>
      <p:pic>
        <p:nvPicPr>
          <p:cNvPr id="65" name="Picture 6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18997">
            <a:off x="16432905" y="225405"/>
            <a:ext cx="3922624" cy="160827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p:nvPr/>
        </p:nvGrpSpPr>
        <p:grpSpPr>
          <a:xfrm rot="0">
            <a:off x="1497130" y="3600450"/>
            <a:ext cx="15293741" cy="3086100"/>
            <a:chOff x="0" y="0"/>
            <a:chExt cx="4027981" cy="812800"/>
          </a:xfrm>
        </p:grpSpPr>
        <p:sp>
          <p:nvSpPr>
            <p:cNvPr id="3" name="Freeform 3"/>
            <p:cNvSpPr/>
            <p:nvPr/>
          </p:nvSpPr>
          <p:spPr>
            <a:xfrm>
              <a:off x="0" y="0"/>
              <a:ext cx="4027981" cy="812800"/>
            </a:xfrm>
            <a:custGeom>
              <a:avLst/>
              <a:gdLst/>
              <a:ahLst/>
              <a:cxnLst/>
              <a:rect l="l" t="t" r="r" b="b"/>
              <a:pathLst>
                <a:path w="4027981" h="812800">
                  <a:moveTo>
                    <a:pt x="25817" y="0"/>
                  </a:moveTo>
                  <a:lnTo>
                    <a:pt x="4002164" y="0"/>
                  </a:lnTo>
                  <a:cubicBezTo>
                    <a:pt x="4016423" y="0"/>
                    <a:pt x="4027981" y="11559"/>
                    <a:pt x="4027981" y="25817"/>
                  </a:cubicBezTo>
                  <a:lnTo>
                    <a:pt x="4027981" y="786983"/>
                  </a:lnTo>
                  <a:cubicBezTo>
                    <a:pt x="4027981" y="801241"/>
                    <a:pt x="4016423" y="812800"/>
                    <a:pt x="4002164" y="812800"/>
                  </a:cubicBezTo>
                  <a:lnTo>
                    <a:pt x="25817" y="812800"/>
                  </a:lnTo>
                  <a:cubicBezTo>
                    <a:pt x="11559" y="812800"/>
                    <a:pt x="0" y="801241"/>
                    <a:pt x="0" y="786983"/>
                  </a:cubicBezTo>
                  <a:lnTo>
                    <a:pt x="0" y="25817"/>
                  </a:lnTo>
                  <a:cubicBezTo>
                    <a:pt x="0" y="11559"/>
                    <a:pt x="11559" y="0"/>
                    <a:pt x="25817" y="0"/>
                  </a:cubicBezTo>
                  <a:close/>
                </a:path>
              </a:pathLst>
            </a:custGeom>
            <a:solidFill>
              <a:srgbClr val="B3C6E6"/>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00"/>
                </a:lnSpc>
              </a:pPr>
            </a:p>
          </p:txBody>
        </p:sp>
      </p:grpSp>
      <p:sp>
        <p:nvSpPr>
          <p:cNvPr id="5" name="TextBox 5"/>
          <p:cNvSpPr txBox="1"/>
          <p:nvPr/>
        </p:nvSpPr>
        <p:spPr>
          <a:xfrm>
            <a:off x="1497130" y="3981450"/>
            <a:ext cx="15293741" cy="2257425"/>
          </a:xfrm>
          <a:prstGeom prst="rect">
            <a:avLst/>
          </a:prstGeom>
        </p:spPr>
        <p:txBody>
          <a:bodyPr lIns="0" tIns="0" rIns="0" bIns="0" rtlCol="0" anchor="t">
            <a:spAutoFit/>
          </a:bodyPr>
          <a:lstStyle/>
          <a:p>
            <a:pPr algn="ctr">
              <a:lnSpc>
                <a:spcPts val="8640"/>
              </a:lnSpc>
            </a:pPr>
            <a:r>
              <a:rPr lang="en-US" sz="7200">
                <a:solidFill>
                  <a:srgbClr val="FFFFFF"/>
                </a:solidFill>
                <a:latin typeface="Poppins Medium Bold"/>
              </a:rPr>
              <a:t>WRITE AN ORIGINAL STATEMENT OR INSPIRING QUOTE</a:t>
            </a:r>
            <a:endParaRPr lang="en-US" sz="7200">
              <a:solidFill>
                <a:srgbClr val="FFFFFF"/>
              </a:solidFill>
              <a:latin typeface="Poppins Medium Bold"/>
            </a:endParaRPr>
          </a:p>
        </p:txBody>
      </p:sp>
      <p:pic>
        <p:nvPicPr>
          <p:cNvPr id="6" name="Picture 6"/>
          <p:cNvPicPr>
            <a:picLocks noChangeAspect="1"/>
          </p:cNvPicPr>
          <p:nvPr/>
        </p:nvPicPr>
        <p:blipFill>
          <a:blip r:embed="rId1"/>
          <a:srcRect/>
          <a:stretch>
            <a:fillRect/>
          </a:stretch>
        </p:blipFill>
        <p:spPr>
          <a:xfrm>
            <a:off x="14052188" y="-767184"/>
            <a:ext cx="5477366" cy="5477366"/>
          </a:xfrm>
          <a:prstGeom prst="rect">
            <a:avLst/>
          </a:prstGeom>
        </p:spPr>
      </p:pic>
      <p:pic>
        <p:nvPicPr>
          <p:cNvPr id="7" name="Picture 7"/>
          <p:cNvPicPr>
            <a:picLocks noChangeAspect="1"/>
          </p:cNvPicPr>
          <p:nvPr/>
        </p:nvPicPr>
        <p:blipFill>
          <a:blip r:embed="rId2"/>
          <a:srcRect/>
          <a:stretch>
            <a:fillRect/>
          </a:stretch>
        </p:blipFill>
        <p:spPr>
          <a:xfrm>
            <a:off x="-443592" y="5143500"/>
            <a:ext cx="4526280" cy="5143500"/>
          </a:xfrm>
          <a:prstGeom prst="rect">
            <a:avLst/>
          </a:prstGeom>
        </p:spPr>
      </p:pic>
      <p:sp>
        <p:nvSpPr>
          <p:cNvPr id="8" name="TextBox 8"/>
          <p:cNvSpPr txBox="1"/>
          <p:nvPr/>
        </p:nvSpPr>
        <p:spPr>
          <a:xfrm>
            <a:off x="2741618" y="6881683"/>
            <a:ext cx="12804764" cy="613410"/>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FFFFFF"/>
                </a:solidFill>
                <a:latin typeface="Bitter"/>
              </a:rPr>
              <a:t>— Include a credit, citation, or supporting message</a:t>
            </a:r>
            <a:endParaRPr lang="en-US" sz="3600">
              <a:solidFill>
                <a:srgbClr val="FFFFFF"/>
              </a:solidFill>
              <a:latin typeface="Bitter"/>
            </a:endParaRPr>
          </a:p>
        </p:txBody>
      </p:sp>
      <p:grpSp>
        <p:nvGrpSpPr>
          <p:cNvPr id="9" name="Group 9"/>
          <p:cNvGrpSpPr>
            <a:grpSpLocks noChangeAspect="1"/>
          </p:cNvGrpSpPr>
          <p:nvPr/>
        </p:nvGrpSpPr>
        <p:grpSpPr>
          <a:xfrm rot="0">
            <a:off x="16234652" y="8411981"/>
            <a:ext cx="3294901" cy="3294888"/>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B3C6E6"/>
            </a:solidFill>
            <a:ln w="12700">
              <a:solidFill>
                <a:srgbClr val="000000"/>
              </a:solidFill>
            </a:ln>
          </p:spPr>
        </p:sp>
      </p:grpSp>
      <p:pic>
        <p:nvPicPr>
          <p:cNvPr id="11"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5398269" y="7981610"/>
            <a:ext cx="3220142" cy="2994732"/>
          </a:xfrm>
          <a:prstGeom prst="rect">
            <a:avLst/>
          </a:prstGeom>
        </p:spPr>
      </p:pic>
      <p:grpSp>
        <p:nvGrpSpPr>
          <p:cNvPr id="12" name="Group 12"/>
          <p:cNvGrpSpPr>
            <a:grpSpLocks noChangeAspect="1"/>
          </p:cNvGrpSpPr>
          <p:nvPr/>
        </p:nvGrpSpPr>
        <p:grpSpPr>
          <a:xfrm rot="0">
            <a:off x="-3393181" y="-3986537"/>
            <a:ext cx="6438731" cy="6438705"/>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B3C6E6"/>
            </a:solidFill>
            <a:ln w="12700">
              <a:solidFill>
                <a:srgbClr val="000000"/>
              </a:solidFill>
            </a:ln>
          </p:spPr>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726328" y="169229"/>
            <a:ext cx="10276910"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4902"/>
                  </a:srgbClr>
                </a:solidFill>
                <a:latin typeface="Poppins Medium"/>
              </a:rPr>
              <a:t>OBJECTIVES</a:t>
            </a:r>
            <a:endParaRPr lang="en-US" sz="13065">
              <a:solidFill>
                <a:srgbClr val="216AD9">
                  <a:alpha val="14902"/>
                </a:srgbClr>
              </a:solidFill>
              <a:latin typeface="Poppins Medium"/>
            </a:endParaRPr>
          </a:p>
        </p:txBody>
      </p:sp>
      <p:sp>
        <p:nvSpPr>
          <p:cNvPr id="3" name="TextBox 3"/>
          <p:cNvSpPr txBox="1"/>
          <p:nvPr/>
        </p:nvSpPr>
        <p:spPr>
          <a:xfrm>
            <a:off x="301372" y="2155881"/>
            <a:ext cx="10276910"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29804"/>
                  </a:srgbClr>
                </a:solidFill>
                <a:latin typeface="Poppins Medium"/>
              </a:rPr>
              <a:t>OBJECTIVES</a:t>
            </a:r>
            <a:endParaRPr lang="en-US" sz="13065">
              <a:solidFill>
                <a:srgbClr val="216AD9">
                  <a:alpha val="29804"/>
                </a:srgbClr>
              </a:solidFill>
              <a:latin typeface="Poppins Medium"/>
            </a:endParaRPr>
          </a:p>
        </p:txBody>
      </p:sp>
      <p:sp>
        <p:nvSpPr>
          <p:cNvPr id="4" name="TextBox 4"/>
          <p:cNvSpPr txBox="1"/>
          <p:nvPr/>
        </p:nvSpPr>
        <p:spPr>
          <a:xfrm>
            <a:off x="2457178" y="6137589"/>
            <a:ext cx="10300843"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9608"/>
                  </a:srgbClr>
                </a:solidFill>
                <a:latin typeface="Poppins Medium"/>
              </a:rPr>
              <a:t>OBJECTIVES</a:t>
            </a:r>
            <a:endParaRPr lang="en-US" sz="13065">
              <a:solidFill>
                <a:srgbClr val="216AD9">
                  <a:alpha val="19608"/>
                </a:srgbClr>
              </a:solidFill>
              <a:latin typeface="Poppins Medium"/>
            </a:endParaRPr>
          </a:p>
        </p:txBody>
      </p:sp>
      <p:sp>
        <p:nvSpPr>
          <p:cNvPr id="5" name="TextBox 5"/>
          <p:cNvSpPr txBox="1"/>
          <p:nvPr/>
        </p:nvSpPr>
        <p:spPr>
          <a:xfrm>
            <a:off x="12758021" y="6137589"/>
            <a:ext cx="12478698"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34902"/>
                  </a:srgbClr>
                </a:solidFill>
                <a:latin typeface="Poppins Medium"/>
              </a:rPr>
              <a:t>OBJECTIVES</a:t>
            </a:r>
            <a:endParaRPr lang="en-US" sz="13065">
              <a:solidFill>
                <a:srgbClr val="216AD9">
                  <a:alpha val="34902"/>
                </a:srgbClr>
              </a:solidFill>
              <a:latin typeface="Poppins Medium"/>
            </a:endParaRPr>
          </a:p>
        </p:txBody>
      </p:sp>
      <p:sp>
        <p:nvSpPr>
          <p:cNvPr id="6" name="TextBox 6"/>
          <p:cNvSpPr txBox="1"/>
          <p:nvPr/>
        </p:nvSpPr>
        <p:spPr>
          <a:xfrm>
            <a:off x="8229439" y="4150938"/>
            <a:ext cx="10324775"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49804"/>
                  </a:srgbClr>
                </a:solidFill>
                <a:latin typeface="Poppins Medium"/>
              </a:rPr>
              <a:t>OBJECTIVES</a:t>
            </a:r>
            <a:endParaRPr lang="en-US" sz="13065">
              <a:solidFill>
                <a:srgbClr val="216AD9">
                  <a:alpha val="49804"/>
                </a:srgbClr>
              </a:solidFill>
              <a:latin typeface="Poppins Medium"/>
            </a:endParaRPr>
          </a:p>
        </p:txBody>
      </p:sp>
      <p:sp>
        <p:nvSpPr>
          <p:cNvPr id="7" name="TextBox 7"/>
          <p:cNvSpPr txBox="1"/>
          <p:nvPr/>
        </p:nvSpPr>
        <p:spPr>
          <a:xfrm>
            <a:off x="-423020" y="169229"/>
            <a:ext cx="9989721"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49804"/>
                  </a:srgbClr>
                </a:solidFill>
                <a:latin typeface="Poppins Medium"/>
              </a:rPr>
              <a:t>OBJECTIVES</a:t>
            </a:r>
            <a:endParaRPr lang="en-US" sz="13065">
              <a:solidFill>
                <a:srgbClr val="216AD9">
                  <a:alpha val="49804"/>
                </a:srgbClr>
              </a:solidFill>
              <a:latin typeface="Poppins Medium"/>
            </a:endParaRPr>
          </a:p>
        </p:txBody>
      </p:sp>
      <p:sp>
        <p:nvSpPr>
          <p:cNvPr id="8" name="TextBox 8"/>
          <p:cNvSpPr txBox="1"/>
          <p:nvPr/>
        </p:nvSpPr>
        <p:spPr>
          <a:xfrm>
            <a:off x="-1900415" y="4150938"/>
            <a:ext cx="12478698"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9608"/>
                  </a:srgbClr>
                </a:solidFill>
                <a:latin typeface="Poppins Medium"/>
              </a:rPr>
              <a:t>OBJECTIVES</a:t>
            </a:r>
            <a:endParaRPr lang="en-US" sz="13065">
              <a:solidFill>
                <a:srgbClr val="216AD9">
                  <a:alpha val="19608"/>
                </a:srgbClr>
              </a:solidFill>
              <a:latin typeface="Poppins Medium"/>
            </a:endParaRPr>
          </a:p>
        </p:txBody>
      </p:sp>
      <p:sp>
        <p:nvSpPr>
          <p:cNvPr id="9" name="TextBox 9"/>
          <p:cNvSpPr txBox="1"/>
          <p:nvPr/>
        </p:nvSpPr>
        <p:spPr>
          <a:xfrm>
            <a:off x="-10714487" y="6137589"/>
            <a:ext cx="12478698" cy="2114550"/>
          </a:xfrm>
          <a:prstGeom prst="rect">
            <a:avLst/>
          </a:prstGeom>
        </p:spPr>
        <p:txBody>
          <a:bodyPr lIns="0" tIns="0" rIns="0" bIns="0" rtlCol="0" anchor="t">
            <a:spAutoFit/>
          </a:bodyPr>
          <a:lstStyle/>
          <a:p>
            <a:pPr marL="0" lvl="0" indent="0" algn="r">
              <a:lnSpc>
                <a:spcPts val="15675"/>
              </a:lnSpc>
              <a:spcBef>
                <a:spcPct val="0"/>
              </a:spcBef>
            </a:pPr>
            <a:r>
              <a:rPr lang="en-US" sz="13065">
                <a:solidFill>
                  <a:srgbClr val="216AD9">
                    <a:alpha val="34902"/>
                  </a:srgbClr>
                </a:solidFill>
                <a:latin typeface="Poppins Medium"/>
              </a:rPr>
              <a:t>OBJECTIVES</a:t>
            </a:r>
            <a:endParaRPr lang="en-US" sz="13065">
              <a:solidFill>
                <a:srgbClr val="216AD9">
                  <a:alpha val="34902"/>
                </a:srgbClr>
              </a:solidFill>
              <a:latin typeface="Poppins Medium"/>
            </a:endParaRPr>
          </a:p>
        </p:txBody>
      </p:sp>
      <p:sp>
        <p:nvSpPr>
          <p:cNvPr id="10" name="TextBox 10"/>
          <p:cNvSpPr txBox="1"/>
          <p:nvPr/>
        </p:nvSpPr>
        <p:spPr>
          <a:xfrm>
            <a:off x="-1482875" y="8128444"/>
            <a:ext cx="12478698"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49804"/>
                  </a:srgbClr>
                </a:solidFill>
                <a:latin typeface="Poppins Medium"/>
              </a:rPr>
              <a:t>OBJECTIVES</a:t>
            </a:r>
            <a:endParaRPr lang="en-US" sz="13065">
              <a:solidFill>
                <a:srgbClr val="216AD9">
                  <a:alpha val="49804"/>
                </a:srgbClr>
              </a:solidFill>
              <a:latin typeface="Poppins Medium"/>
            </a:endParaRPr>
          </a:p>
        </p:txBody>
      </p:sp>
      <p:grpSp>
        <p:nvGrpSpPr>
          <p:cNvPr id="11" name="Group 11"/>
          <p:cNvGrpSpPr>
            <a:grpSpLocks noChangeAspect="1"/>
          </p:cNvGrpSpPr>
          <p:nvPr/>
        </p:nvGrpSpPr>
        <p:grpSpPr>
          <a:xfrm rot="0">
            <a:off x="845826" y="1949466"/>
            <a:ext cx="6426315" cy="6426289"/>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16AD9"/>
            </a:solidFill>
            <a:ln w="12700">
              <a:solidFill>
                <a:srgbClr val="000000"/>
              </a:solidFill>
            </a:ln>
          </p:spPr>
        </p:sp>
      </p:grpSp>
      <p:sp>
        <p:nvSpPr>
          <p:cNvPr id="13" name="TextBox 13"/>
          <p:cNvSpPr txBox="1"/>
          <p:nvPr/>
        </p:nvSpPr>
        <p:spPr>
          <a:xfrm>
            <a:off x="8770299" y="8128314"/>
            <a:ext cx="12478698"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6863"/>
                  </a:srgbClr>
                </a:solidFill>
                <a:latin typeface="Poppins Medium"/>
              </a:rPr>
              <a:t>OBJECTIVES</a:t>
            </a:r>
            <a:endParaRPr lang="en-US" sz="13065">
              <a:solidFill>
                <a:srgbClr val="216AD9">
                  <a:alpha val="16863"/>
                </a:srgbClr>
              </a:solidFill>
              <a:latin typeface="Poppins Medium"/>
            </a:endParaRPr>
          </a:p>
        </p:txBody>
      </p:sp>
      <p:sp>
        <p:nvSpPr>
          <p:cNvPr id="14" name="TextBox 14"/>
          <p:cNvSpPr txBox="1"/>
          <p:nvPr/>
        </p:nvSpPr>
        <p:spPr>
          <a:xfrm>
            <a:off x="10578283" y="2160084"/>
            <a:ext cx="12478698"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34902"/>
                  </a:srgbClr>
                </a:solidFill>
                <a:latin typeface="Poppins Medium"/>
              </a:rPr>
              <a:t>OBJECTIVES</a:t>
            </a:r>
            <a:endParaRPr lang="en-US" sz="13065">
              <a:solidFill>
                <a:srgbClr val="216AD9">
                  <a:alpha val="34902"/>
                </a:srgbClr>
              </a:solidFill>
              <a:latin typeface="Poppins Medium"/>
            </a:endParaRPr>
          </a:p>
        </p:txBody>
      </p:sp>
      <p:sp>
        <p:nvSpPr>
          <p:cNvPr id="15" name="TextBox 15"/>
          <p:cNvSpPr txBox="1"/>
          <p:nvPr/>
        </p:nvSpPr>
        <p:spPr>
          <a:xfrm>
            <a:off x="1017299" y="1760034"/>
            <a:ext cx="5709785" cy="6316582"/>
          </a:xfrm>
          <a:prstGeom prst="rect">
            <a:avLst/>
          </a:prstGeom>
        </p:spPr>
        <p:txBody>
          <a:bodyPr lIns="0" tIns="0" rIns="0" bIns="0" rtlCol="0" anchor="t">
            <a:spAutoFit/>
          </a:bodyPr>
          <a:lstStyle/>
          <a:p>
            <a:pPr algn="ctr">
              <a:lnSpc>
                <a:spcPts val="47985"/>
              </a:lnSpc>
              <a:spcBef>
                <a:spcPct val="0"/>
              </a:spcBef>
            </a:pPr>
            <a:r>
              <a:rPr lang="en-US" sz="36910">
                <a:solidFill>
                  <a:srgbClr val="FFFFFF"/>
                </a:solidFill>
                <a:latin typeface="Poppins Medium"/>
              </a:rPr>
              <a:t>02</a:t>
            </a:r>
            <a:endParaRPr lang="en-US" sz="36910">
              <a:solidFill>
                <a:srgbClr val="FFFFFF"/>
              </a:solidFill>
              <a:latin typeface="Poppins Medium"/>
            </a:endParaRPr>
          </a:p>
        </p:txBody>
      </p:sp>
      <p:pic>
        <p:nvPicPr>
          <p:cNvPr id="16" name="Picture 1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8463925" y="1738800"/>
            <a:ext cx="8588192" cy="66369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895015" y="6948224"/>
            <a:ext cx="4376719" cy="2310076"/>
            <a:chOff x="0" y="0"/>
            <a:chExt cx="1152716" cy="608415"/>
          </a:xfrm>
        </p:grpSpPr>
        <p:sp>
          <p:nvSpPr>
            <p:cNvPr id="3" name="Freeform 3"/>
            <p:cNvSpPr/>
            <p:nvPr/>
          </p:nvSpPr>
          <p:spPr>
            <a:xfrm>
              <a:off x="0" y="0"/>
              <a:ext cx="1152716" cy="608415"/>
            </a:xfrm>
            <a:custGeom>
              <a:avLst/>
              <a:gdLst/>
              <a:ahLst/>
              <a:cxnLst/>
              <a:rect l="l" t="t" r="r" b="b"/>
              <a:pathLst>
                <a:path w="1152716" h="608415">
                  <a:moveTo>
                    <a:pt x="90213" y="0"/>
                  </a:moveTo>
                  <a:lnTo>
                    <a:pt x="1062503" y="0"/>
                  </a:lnTo>
                  <a:cubicBezTo>
                    <a:pt x="1086429" y="0"/>
                    <a:pt x="1109375" y="9505"/>
                    <a:pt x="1126293" y="26423"/>
                  </a:cubicBezTo>
                  <a:cubicBezTo>
                    <a:pt x="1143212" y="43341"/>
                    <a:pt x="1152716" y="66287"/>
                    <a:pt x="1152716" y="90213"/>
                  </a:cubicBezTo>
                  <a:lnTo>
                    <a:pt x="1152716" y="518202"/>
                  </a:lnTo>
                  <a:cubicBezTo>
                    <a:pt x="1152716" y="568025"/>
                    <a:pt x="1112326" y="608415"/>
                    <a:pt x="1062503" y="608415"/>
                  </a:cubicBezTo>
                  <a:lnTo>
                    <a:pt x="90213" y="608415"/>
                  </a:lnTo>
                  <a:cubicBezTo>
                    <a:pt x="40390" y="608415"/>
                    <a:pt x="0" y="568025"/>
                    <a:pt x="0" y="518202"/>
                  </a:cubicBezTo>
                  <a:lnTo>
                    <a:pt x="0" y="90213"/>
                  </a:lnTo>
                  <a:cubicBezTo>
                    <a:pt x="0" y="40390"/>
                    <a:pt x="40390" y="0"/>
                    <a:pt x="90213" y="0"/>
                  </a:cubicBezTo>
                  <a:close/>
                </a:path>
              </a:pathLst>
            </a:custGeom>
            <a:solidFill>
              <a:srgbClr val="216AD9"/>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5" name="Group 5"/>
          <p:cNvGrpSpPr/>
          <p:nvPr/>
        </p:nvGrpSpPr>
        <p:grpSpPr>
          <a:xfrm rot="0">
            <a:off x="6955641" y="6948224"/>
            <a:ext cx="4376719" cy="2310076"/>
            <a:chOff x="0" y="0"/>
            <a:chExt cx="1152716" cy="608415"/>
          </a:xfrm>
        </p:grpSpPr>
        <p:sp>
          <p:nvSpPr>
            <p:cNvPr id="6" name="Freeform 6"/>
            <p:cNvSpPr/>
            <p:nvPr/>
          </p:nvSpPr>
          <p:spPr>
            <a:xfrm>
              <a:off x="0" y="0"/>
              <a:ext cx="1152716" cy="608415"/>
            </a:xfrm>
            <a:custGeom>
              <a:avLst/>
              <a:gdLst/>
              <a:ahLst/>
              <a:cxnLst/>
              <a:rect l="l" t="t" r="r" b="b"/>
              <a:pathLst>
                <a:path w="1152716" h="608415">
                  <a:moveTo>
                    <a:pt x="90213" y="0"/>
                  </a:moveTo>
                  <a:lnTo>
                    <a:pt x="1062503" y="0"/>
                  </a:lnTo>
                  <a:cubicBezTo>
                    <a:pt x="1086429" y="0"/>
                    <a:pt x="1109375" y="9505"/>
                    <a:pt x="1126293" y="26423"/>
                  </a:cubicBezTo>
                  <a:cubicBezTo>
                    <a:pt x="1143212" y="43341"/>
                    <a:pt x="1152716" y="66287"/>
                    <a:pt x="1152716" y="90213"/>
                  </a:cubicBezTo>
                  <a:lnTo>
                    <a:pt x="1152716" y="518202"/>
                  </a:lnTo>
                  <a:cubicBezTo>
                    <a:pt x="1152716" y="568025"/>
                    <a:pt x="1112326" y="608415"/>
                    <a:pt x="1062503" y="608415"/>
                  </a:cubicBezTo>
                  <a:lnTo>
                    <a:pt x="90213" y="608415"/>
                  </a:lnTo>
                  <a:cubicBezTo>
                    <a:pt x="40390" y="608415"/>
                    <a:pt x="0" y="568025"/>
                    <a:pt x="0" y="518202"/>
                  </a:cubicBezTo>
                  <a:lnTo>
                    <a:pt x="0" y="90213"/>
                  </a:lnTo>
                  <a:cubicBezTo>
                    <a:pt x="0" y="40390"/>
                    <a:pt x="40390" y="0"/>
                    <a:pt x="90213" y="0"/>
                  </a:cubicBezTo>
                  <a:close/>
                </a:path>
              </a:pathLst>
            </a:custGeom>
            <a:solidFill>
              <a:srgbClr val="216AD9"/>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8" name="Group 8"/>
          <p:cNvGrpSpPr/>
          <p:nvPr/>
        </p:nvGrpSpPr>
        <p:grpSpPr>
          <a:xfrm rot="0">
            <a:off x="12016266" y="6948224"/>
            <a:ext cx="4376719" cy="2310076"/>
            <a:chOff x="0" y="0"/>
            <a:chExt cx="1152716" cy="608415"/>
          </a:xfrm>
        </p:grpSpPr>
        <p:sp>
          <p:nvSpPr>
            <p:cNvPr id="9" name="Freeform 9"/>
            <p:cNvSpPr/>
            <p:nvPr/>
          </p:nvSpPr>
          <p:spPr>
            <a:xfrm>
              <a:off x="0" y="0"/>
              <a:ext cx="1152716" cy="608415"/>
            </a:xfrm>
            <a:custGeom>
              <a:avLst/>
              <a:gdLst/>
              <a:ahLst/>
              <a:cxnLst/>
              <a:rect l="l" t="t" r="r" b="b"/>
              <a:pathLst>
                <a:path w="1152716" h="608415">
                  <a:moveTo>
                    <a:pt x="90213" y="0"/>
                  </a:moveTo>
                  <a:lnTo>
                    <a:pt x="1062503" y="0"/>
                  </a:lnTo>
                  <a:cubicBezTo>
                    <a:pt x="1086429" y="0"/>
                    <a:pt x="1109375" y="9505"/>
                    <a:pt x="1126293" y="26423"/>
                  </a:cubicBezTo>
                  <a:cubicBezTo>
                    <a:pt x="1143212" y="43341"/>
                    <a:pt x="1152716" y="66287"/>
                    <a:pt x="1152716" y="90213"/>
                  </a:cubicBezTo>
                  <a:lnTo>
                    <a:pt x="1152716" y="518202"/>
                  </a:lnTo>
                  <a:cubicBezTo>
                    <a:pt x="1152716" y="568025"/>
                    <a:pt x="1112326" y="608415"/>
                    <a:pt x="1062503" y="608415"/>
                  </a:cubicBezTo>
                  <a:lnTo>
                    <a:pt x="90213" y="608415"/>
                  </a:lnTo>
                  <a:cubicBezTo>
                    <a:pt x="40390" y="608415"/>
                    <a:pt x="0" y="568025"/>
                    <a:pt x="0" y="518202"/>
                  </a:cubicBezTo>
                  <a:lnTo>
                    <a:pt x="0" y="90213"/>
                  </a:lnTo>
                  <a:cubicBezTo>
                    <a:pt x="0" y="40390"/>
                    <a:pt x="40390" y="0"/>
                    <a:pt x="90213" y="0"/>
                  </a:cubicBezTo>
                  <a:close/>
                </a:path>
              </a:pathLst>
            </a:custGeom>
            <a:solidFill>
              <a:srgbClr val="216AD9"/>
            </a:solidFill>
          </p:spPr>
        </p:sp>
        <p:sp>
          <p:nvSpPr>
            <p:cNvPr id="10" name="TextBox 10"/>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pic>
        <p:nvPicPr>
          <p:cNvPr id="11" name="Picture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7350081" y="3218637"/>
            <a:ext cx="3375422" cy="3276269"/>
          </a:xfrm>
          <a:prstGeom prst="rect">
            <a:avLst/>
          </a:prstGeom>
        </p:spPr>
      </p:pic>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256831" y="3359067"/>
            <a:ext cx="3766863" cy="2995409"/>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80438" y="3453941"/>
            <a:ext cx="3677149" cy="2900535"/>
          </a:xfrm>
          <a:prstGeom prst="rect">
            <a:avLst/>
          </a:prstGeom>
        </p:spPr>
      </p:pic>
      <p:sp>
        <p:nvSpPr>
          <p:cNvPr id="14" name="TextBox 14"/>
          <p:cNvSpPr txBox="1"/>
          <p:nvPr/>
        </p:nvSpPr>
        <p:spPr>
          <a:xfrm>
            <a:off x="1895015" y="942975"/>
            <a:ext cx="14497969" cy="13049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216AD9"/>
                </a:solidFill>
                <a:latin typeface="Poppins Medium Bold"/>
              </a:rPr>
              <a:t>STUDY OBJECTIVES</a:t>
            </a:r>
            <a:endParaRPr lang="en-US" sz="8000">
              <a:solidFill>
                <a:srgbClr val="216AD9"/>
              </a:solidFill>
              <a:latin typeface="Poppins Medium Bold"/>
            </a:endParaRPr>
          </a:p>
        </p:txBody>
      </p:sp>
      <p:sp>
        <p:nvSpPr>
          <p:cNvPr id="15" name="TextBox 15"/>
          <p:cNvSpPr txBox="1"/>
          <p:nvPr/>
        </p:nvSpPr>
        <p:spPr>
          <a:xfrm>
            <a:off x="2289456" y="7446593"/>
            <a:ext cx="3459113" cy="381000"/>
          </a:xfrm>
          <a:prstGeom prst="rect">
            <a:avLst/>
          </a:prstGeom>
        </p:spPr>
        <p:txBody>
          <a:bodyPr lIns="0" tIns="0" rIns="0" bIns="0" rtlCol="0" anchor="t">
            <a:spAutoFit/>
          </a:bodyPr>
          <a:lstStyle/>
          <a:p>
            <a:pPr>
              <a:lnSpc>
                <a:spcPts val="2880"/>
              </a:lnSpc>
            </a:pPr>
            <a:r>
              <a:rPr lang="en-US" sz="2400" spc="-76">
                <a:solidFill>
                  <a:srgbClr val="FFFFFF"/>
                </a:solidFill>
                <a:latin typeface="Poppins Medium"/>
              </a:rPr>
              <a:t>Objective 1</a:t>
            </a:r>
            <a:endParaRPr lang="en-US" sz="2400" spc="-76">
              <a:solidFill>
                <a:srgbClr val="FFFFFF"/>
              </a:solidFill>
              <a:latin typeface="Poppins Medium"/>
            </a:endParaRPr>
          </a:p>
        </p:txBody>
      </p:sp>
      <p:sp>
        <p:nvSpPr>
          <p:cNvPr id="16" name="TextBox 16"/>
          <p:cNvSpPr txBox="1"/>
          <p:nvPr/>
        </p:nvSpPr>
        <p:spPr>
          <a:xfrm>
            <a:off x="7350081" y="7446593"/>
            <a:ext cx="3459113" cy="381000"/>
          </a:xfrm>
          <a:prstGeom prst="rect">
            <a:avLst/>
          </a:prstGeom>
        </p:spPr>
        <p:txBody>
          <a:bodyPr lIns="0" tIns="0" rIns="0" bIns="0" rtlCol="0" anchor="t">
            <a:spAutoFit/>
          </a:bodyPr>
          <a:lstStyle/>
          <a:p>
            <a:pPr>
              <a:lnSpc>
                <a:spcPts val="2880"/>
              </a:lnSpc>
            </a:pPr>
            <a:r>
              <a:rPr lang="en-US" sz="2400" spc="-76">
                <a:solidFill>
                  <a:srgbClr val="FFFFFF"/>
                </a:solidFill>
                <a:latin typeface="Poppins Medium Bold"/>
              </a:rPr>
              <a:t>Objective 2</a:t>
            </a:r>
            <a:endParaRPr lang="en-US" sz="2400" spc="-76">
              <a:solidFill>
                <a:srgbClr val="FFFFFF"/>
              </a:solidFill>
              <a:latin typeface="Poppins Medium Bold"/>
            </a:endParaRPr>
          </a:p>
        </p:txBody>
      </p:sp>
      <p:sp>
        <p:nvSpPr>
          <p:cNvPr id="17" name="TextBox 17"/>
          <p:cNvSpPr txBox="1"/>
          <p:nvPr/>
        </p:nvSpPr>
        <p:spPr>
          <a:xfrm>
            <a:off x="12410706" y="7446593"/>
            <a:ext cx="3459113" cy="381000"/>
          </a:xfrm>
          <a:prstGeom prst="rect">
            <a:avLst/>
          </a:prstGeom>
        </p:spPr>
        <p:txBody>
          <a:bodyPr lIns="0" tIns="0" rIns="0" bIns="0" rtlCol="0" anchor="t">
            <a:spAutoFit/>
          </a:bodyPr>
          <a:lstStyle/>
          <a:p>
            <a:pPr>
              <a:lnSpc>
                <a:spcPts val="2880"/>
              </a:lnSpc>
            </a:pPr>
            <a:r>
              <a:rPr lang="en-US" sz="2400" spc="-76">
                <a:solidFill>
                  <a:srgbClr val="FFFFFF"/>
                </a:solidFill>
                <a:latin typeface="Poppins Medium"/>
              </a:rPr>
              <a:t>Objective 3</a:t>
            </a:r>
            <a:endParaRPr lang="en-US" sz="2400" spc="-76">
              <a:solidFill>
                <a:srgbClr val="FFFFFF"/>
              </a:solidFill>
              <a:latin typeface="Poppins Medium"/>
            </a:endParaRPr>
          </a:p>
        </p:txBody>
      </p:sp>
      <p:sp>
        <p:nvSpPr>
          <p:cNvPr id="18" name="TextBox 18"/>
          <p:cNvSpPr txBox="1"/>
          <p:nvPr/>
        </p:nvSpPr>
        <p:spPr>
          <a:xfrm>
            <a:off x="2289456" y="8065162"/>
            <a:ext cx="3459113" cy="780761"/>
          </a:xfrm>
          <a:prstGeom prst="rect">
            <a:avLst/>
          </a:prstGeom>
        </p:spPr>
        <p:txBody>
          <a:bodyPr lIns="0" tIns="0" rIns="0" bIns="0" rtlCol="0" anchor="t">
            <a:spAutoFit/>
          </a:bodyPr>
          <a:lstStyle/>
          <a:p>
            <a:pPr>
              <a:lnSpc>
                <a:spcPts val="3165"/>
              </a:lnSpc>
            </a:pPr>
            <a:r>
              <a:rPr lang="en-US" sz="2260" spc="-72">
                <a:solidFill>
                  <a:srgbClr val="FFFFFF"/>
                </a:solidFill>
                <a:latin typeface="Bitter"/>
              </a:rPr>
              <a:t>Briefly elaborate on what you want to discuss.</a:t>
            </a:r>
            <a:r>
              <a:rPr lang="en-US" sz="2260" spc="-72">
                <a:solidFill>
                  <a:srgbClr val="FFFFFF"/>
                </a:solidFill>
                <a:latin typeface="Bitter"/>
              </a:rPr>
              <a:t> </a:t>
            </a:r>
            <a:endParaRPr lang="en-US" sz="2260" spc="-72">
              <a:solidFill>
                <a:srgbClr val="FFFFFF"/>
              </a:solidFill>
              <a:latin typeface="Bitter"/>
            </a:endParaRPr>
          </a:p>
        </p:txBody>
      </p:sp>
      <p:sp>
        <p:nvSpPr>
          <p:cNvPr id="19" name="TextBox 19"/>
          <p:cNvSpPr txBox="1"/>
          <p:nvPr/>
        </p:nvSpPr>
        <p:spPr>
          <a:xfrm>
            <a:off x="7350081" y="8065162"/>
            <a:ext cx="3459113" cy="780761"/>
          </a:xfrm>
          <a:prstGeom prst="rect">
            <a:avLst/>
          </a:prstGeom>
        </p:spPr>
        <p:txBody>
          <a:bodyPr lIns="0" tIns="0" rIns="0" bIns="0" rtlCol="0" anchor="t">
            <a:spAutoFit/>
          </a:bodyPr>
          <a:lstStyle/>
          <a:p>
            <a:pPr>
              <a:lnSpc>
                <a:spcPts val="3165"/>
              </a:lnSpc>
            </a:pPr>
            <a:r>
              <a:rPr lang="en-US" sz="2260" spc="-72">
                <a:solidFill>
                  <a:srgbClr val="FFFFFF"/>
                </a:solidFill>
                <a:latin typeface="Bitter"/>
              </a:rPr>
              <a:t>Briefly elaborate on what you want to discuss.</a:t>
            </a:r>
            <a:r>
              <a:rPr lang="en-US" sz="2260" spc="-72">
                <a:solidFill>
                  <a:srgbClr val="FFFFFF"/>
                </a:solidFill>
                <a:latin typeface="Bitter"/>
              </a:rPr>
              <a:t> </a:t>
            </a:r>
            <a:endParaRPr lang="en-US" sz="2260" spc="-72">
              <a:solidFill>
                <a:srgbClr val="FFFFFF"/>
              </a:solidFill>
              <a:latin typeface="Bitter"/>
            </a:endParaRPr>
          </a:p>
        </p:txBody>
      </p:sp>
      <p:sp>
        <p:nvSpPr>
          <p:cNvPr id="20" name="TextBox 20"/>
          <p:cNvSpPr txBox="1"/>
          <p:nvPr/>
        </p:nvSpPr>
        <p:spPr>
          <a:xfrm>
            <a:off x="12410706" y="8065162"/>
            <a:ext cx="3459113" cy="780761"/>
          </a:xfrm>
          <a:prstGeom prst="rect">
            <a:avLst/>
          </a:prstGeom>
        </p:spPr>
        <p:txBody>
          <a:bodyPr lIns="0" tIns="0" rIns="0" bIns="0" rtlCol="0" anchor="t">
            <a:spAutoFit/>
          </a:bodyPr>
          <a:lstStyle/>
          <a:p>
            <a:pPr>
              <a:lnSpc>
                <a:spcPts val="3165"/>
              </a:lnSpc>
            </a:pPr>
            <a:r>
              <a:rPr lang="en-US" sz="2260" spc="-72">
                <a:solidFill>
                  <a:srgbClr val="FFFFFF"/>
                </a:solidFill>
                <a:latin typeface="Bitter"/>
              </a:rPr>
              <a:t>Briefly elaborate on what you want to discuss.</a:t>
            </a:r>
            <a:r>
              <a:rPr lang="en-US" sz="2260" spc="-72">
                <a:solidFill>
                  <a:srgbClr val="FFFFFF"/>
                </a:solidFill>
                <a:latin typeface="Bitter"/>
              </a:rPr>
              <a:t> </a:t>
            </a:r>
            <a:endParaRPr lang="en-US" sz="2260" spc="-72">
              <a:solidFill>
                <a:srgbClr val="FFFFFF"/>
              </a:solidFill>
              <a:latin typeface="Bitter"/>
            </a:endParaRPr>
          </a:p>
        </p:txBody>
      </p:sp>
      <p:grpSp>
        <p:nvGrpSpPr>
          <p:cNvPr id="21" name="Group 21"/>
          <p:cNvGrpSpPr/>
          <p:nvPr/>
        </p:nvGrpSpPr>
        <p:grpSpPr>
          <a:xfrm rot="0">
            <a:off x="2577870" y="1247927"/>
            <a:ext cx="780746" cy="780746"/>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4" name="Group 24"/>
          <p:cNvGrpSpPr/>
          <p:nvPr/>
        </p:nvGrpSpPr>
        <p:grpSpPr>
          <a:xfrm rot="0">
            <a:off x="1504643" y="1247927"/>
            <a:ext cx="780746" cy="780746"/>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7" name="Group 27"/>
          <p:cNvGrpSpPr/>
          <p:nvPr/>
        </p:nvGrpSpPr>
        <p:grpSpPr>
          <a:xfrm rot="0">
            <a:off x="431416" y="1247927"/>
            <a:ext cx="780746" cy="780746"/>
            <a:chOff x="0" y="0"/>
            <a:chExt cx="812800" cy="812800"/>
          </a:xfrm>
        </p:grpSpPr>
        <p:sp>
          <p:nvSpPr>
            <p:cNvPr id="28" name="Freeform 2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30" name="Group 30"/>
          <p:cNvGrpSpPr/>
          <p:nvPr/>
        </p:nvGrpSpPr>
        <p:grpSpPr>
          <a:xfrm rot="0">
            <a:off x="17075839" y="1247927"/>
            <a:ext cx="780746" cy="780746"/>
            <a:chOff x="0" y="0"/>
            <a:chExt cx="812800" cy="812800"/>
          </a:xfrm>
        </p:grpSpPr>
        <p:sp>
          <p:nvSpPr>
            <p:cNvPr id="31" name="Freeform 3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33" name="Group 33"/>
          <p:cNvGrpSpPr/>
          <p:nvPr/>
        </p:nvGrpSpPr>
        <p:grpSpPr>
          <a:xfrm rot="0">
            <a:off x="16002612" y="1247927"/>
            <a:ext cx="780746" cy="780746"/>
            <a:chOff x="0" y="0"/>
            <a:chExt cx="812800" cy="812800"/>
          </a:xfrm>
        </p:grpSpPr>
        <p:sp>
          <p:nvSpPr>
            <p:cNvPr id="34" name="Freeform 3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36" name="Group 36"/>
          <p:cNvGrpSpPr/>
          <p:nvPr/>
        </p:nvGrpSpPr>
        <p:grpSpPr>
          <a:xfrm rot="0">
            <a:off x="14929385" y="1247927"/>
            <a:ext cx="780746" cy="780746"/>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p:nvPr/>
        </p:nvGrpSpPr>
        <p:grpSpPr>
          <a:xfrm rot="0">
            <a:off x="9476863" y="831536"/>
            <a:ext cx="8270349" cy="2407766"/>
            <a:chOff x="0" y="0"/>
            <a:chExt cx="3748931" cy="1091435"/>
          </a:xfrm>
        </p:grpSpPr>
        <p:sp>
          <p:nvSpPr>
            <p:cNvPr id="3" name="Freeform 3"/>
            <p:cNvSpPr/>
            <p:nvPr/>
          </p:nvSpPr>
          <p:spPr>
            <a:xfrm>
              <a:off x="0" y="0"/>
              <a:ext cx="3748931" cy="1091435"/>
            </a:xfrm>
            <a:custGeom>
              <a:avLst/>
              <a:gdLst/>
              <a:ahLst/>
              <a:cxnLst/>
              <a:rect l="l" t="t" r="r" b="b"/>
              <a:pathLst>
                <a:path w="3748931" h="1091435">
                  <a:moveTo>
                    <a:pt x="3624471" y="1091435"/>
                  </a:moveTo>
                  <a:lnTo>
                    <a:pt x="124460" y="1091435"/>
                  </a:lnTo>
                  <a:cubicBezTo>
                    <a:pt x="55880" y="1091435"/>
                    <a:pt x="0" y="1035555"/>
                    <a:pt x="0" y="966975"/>
                  </a:cubicBezTo>
                  <a:lnTo>
                    <a:pt x="0" y="124460"/>
                  </a:lnTo>
                  <a:cubicBezTo>
                    <a:pt x="0" y="55880"/>
                    <a:pt x="55880" y="0"/>
                    <a:pt x="124460" y="0"/>
                  </a:cubicBezTo>
                  <a:lnTo>
                    <a:pt x="3624471" y="0"/>
                  </a:lnTo>
                  <a:cubicBezTo>
                    <a:pt x="3693051" y="0"/>
                    <a:pt x="3748931" y="55880"/>
                    <a:pt x="3748931" y="124460"/>
                  </a:cubicBezTo>
                  <a:lnTo>
                    <a:pt x="3748931" y="966975"/>
                  </a:lnTo>
                  <a:cubicBezTo>
                    <a:pt x="3748931" y="1035555"/>
                    <a:pt x="3693051" y="1091435"/>
                    <a:pt x="3624471" y="1091435"/>
                  </a:cubicBezTo>
                  <a:close/>
                </a:path>
              </a:pathLst>
            </a:custGeom>
            <a:solidFill>
              <a:srgbClr val="B3C6E6"/>
            </a:solidFill>
          </p:spPr>
        </p:sp>
      </p:grpSp>
      <p:grpSp>
        <p:nvGrpSpPr>
          <p:cNvPr id="4" name="Group 4"/>
          <p:cNvGrpSpPr/>
          <p:nvPr/>
        </p:nvGrpSpPr>
        <p:grpSpPr>
          <a:xfrm rot="0">
            <a:off x="9476863" y="1461341"/>
            <a:ext cx="8270349" cy="1777961"/>
            <a:chOff x="0" y="0"/>
            <a:chExt cx="3748931" cy="805946"/>
          </a:xfrm>
        </p:grpSpPr>
        <p:sp>
          <p:nvSpPr>
            <p:cNvPr id="5" name="Freeform 5"/>
            <p:cNvSpPr/>
            <p:nvPr/>
          </p:nvSpPr>
          <p:spPr>
            <a:xfrm>
              <a:off x="0" y="0"/>
              <a:ext cx="3748931" cy="805946"/>
            </a:xfrm>
            <a:custGeom>
              <a:avLst/>
              <a:gdLst/>
              <a:ahLst/>
              <a:cxnLst/>
              <a:rect l="l" t="t" r="r" b="b"/>
              <a:pathLst>
                <a:path w="3748931" h="805946">
                  <a:moveTo>
                    <a:pt x="3624471" y="805946"/>
                  </a:moveTo>
                  <a:lnTo>
                    <a:pt x="124460" y="805946"/>
                  </a:lnTo>
                  <a:cubicBezTo>
                    <a:pt x="55880" y="805946"/>
                    <a:pt x="0" y="750066"/>
                    <a:pt x="0" y="681486"/>
                  </a:cubicBezTo>
                  <a:lnTo>
                    <a:pt x="0" y="124460"/>
                  </a:lnTo>
                  <a:cubicBezTo>
                    <a:pt x="0" y="55880"/>
                    <a:pt x="55880" y="0"/>
                    <a:pt x="124460" y="0"/>
                  </a:cubicBezTo>
                  <a:lnTo>
                    <a:pt x="3624471" y="0"/>
                  </a:lnTo>
                  <a:cubicBezTo>
                    <a:pt x="3693051" y="0"/>
                    <a:pt x="3748931" y="55880"/>
                    <a:pt x="3748931" y="124460"/>
                  </a:cubicBezTo>
                  <a:lnTo>
                    <a:pt x="3748931" y="681486"/>
                  </a:lnTo>
                  <a:cubicBezTo>
                    <a:pt x="3748931" y="750066"/>
                    <a:pt x="3693051" y="805946"/>
                    <a:pt x="3624471" y="805946"/>
                  </a:cubicBezTo>
                  <a:close/>
                </a:path>
              </a:pathLst>
            </a:custGeom>
            <a:solidFill>
              <a:srgbClr val="FFFFFF"/>
            </a:solidFill>
          </p:spPr>
        </p:sp>
      </p:grpSp>
      <p:grpSp>
        <p:nvGrpSpPr>
          <p:cNvPr id="6" name="Group 6"/>
          <p:cNvGrpSpPr/>
          <p:nvPr/>
        </p:nvGrpSpPr>
        <p:grpSpPr>
          <a:xfrm rot="0">
            <a:off x="9811918" y="511065"/>
            <a:ext cx="5700312" cy="1278026"/>
            <a:chOff x="0" y="0"/>
            <a:chExt cx="1501317" cy="336600"/>
          </a:xfrm>
        </p:grpSpPr>
        <p:sp>
          <p:nvSpPr>
            <p:cNvPr id="7" name="Freeform 7"/>
            <p:cNvSpPr/>
            <p:nvPr/>
          </p:nvSpPr>
          <p:spPr>
            <a:xfrm>
              <a:off x="0" y="0"/>
              <a:ext cx="1501317" cy="336600"/>
            </a:xfrm>
            <a:custGeom>
              <a:avLst/>
              <a:gdLst/>
              <a:ahLst/>
              <a:cxnLst/>
              <a:rect l="l" t="t" r="r" b="b"/>
              <a:pathLst>
                <a:path w="1501317" h="336600">
                  <a:moveTo>
                    <a:pt x="0" y="0"/>
                  </a:moveTo>
                  <a:lnTo>
                    <a:pt x="1501317" y="0"/>
                  </a:lnTo>
                  <a:lnTo>
                    <a:pt x="1501317" y="336600"/>
                  </a:lnTo>
                  <a:lnTo>
                    <a:pt x="0" y="336600"/>
                  </a:lnTo>
                  <a:close/>
                </a:path>
              </a:pathLst>
            </a:custGeom>
            <a:solidFill>
              <a:srgbClr val="000000">
                <a:alpha val="0"/>
              </a:srgbClr>
            </a:solidFill>
          </p:spPr>
        </p:sp>
        <p:sp>
          <p:nvSpPr>
            <p:cNvPr id="8" name="TextBox 8"/>
            <p:cNvSpPr txBox="1"/>
            <p:nvPr/>
          </p:nvSpPr>
          <p:spPr>
            <a:xfrm>
              <a:off x="0" y="-142875"/>
              <a:ext cx="812800" cy="955675"/>
            </a:xfrm>
            <a:prstGeom prst="rect">
              <a:avLst/>
            </a:prstGeom>
          </p:spPr>
          <p:txBody>
            <a:bodyPr lIns="254000" tIns="254000" rIns="254000" bIns="254000" rtlCol="0" anchor="ctr"/>
            <a:lstStyle/>
            <a:p>
              <a:pPr>
                <a:lnSpc>
                  <a:spcPts val="5400"/>
                </a:lnSpc>
              </a:pPr>
              <a:r>
                <a:rPr lang="en-US" sz="3600">
                  <a:solidFill>
                    <a:srgbClr val="FFFFFF"/>
                  </a:solidFill>
                  <a:latin typeface="Poppins Medium Bold"/>
                </a:rPr>
                <a:t>ADD A MAIN POINT</a:t>
              </a:r>
              <a:endParaRPr lang="en-US" sz="3600">
                <a:solidFill>
                  <a:srgbClr val="FFFFFF"/>
                </a:solidFill>
                <a:latin typeface="Poppins Medium Bold"/>
              </a:endParaRPr>
            </a:p>
          </p:txBody>
        </p:sp>
      </p:grpSp>
      <p:grpSp>
        <p:nvGrpSpPr>
          <p:cNvPr id="9" name="Group 9"/>
          <p:cNvGrpSpPr/>
          <p:nvPr/>
        </p:nvGrpSpPr>
        <p:grpSpPr>
          <a:xfrm rot="0">
            <a:off x="9476863" y="4099853"/>
            <a:ext cx="8270349" cy="2407766"/>
            <a:chOff x="0" y="0"/>
            <a:chExt cx="3748931" cy="1091435"/>
          </a:xfrm>
        </p:grpSpPr>
        <p:sp>
          <p:nvSpPr>
            <p:cNvPr id="10" name="Freeform 10"/>
            <p:cNvSpPr/>
            <p:nvPr/>
          </p:nvSpPr>
          <p:spPr>
            <a:xfrm>
              <a:off x="0" y="0"/>
              <a:ext cx="3748931" cy="1091435"/>
            </a:xfrm>
            <a:custGeom>
              <a:avLst/>
              <a:gdLst/>
              <a:ahLst/>
              <a:cxnLst/>
              <a:rect l="l" t="t" r="r" b="b"/>
              <a:pathLst>
                <a:path w="3748931" h="1091435">
                  <a:moveTo>
                    <a:pt x="3624471" y="1091435"/>
                  </a:moveTo>
                  <a:lnTo>
                    <a:pt x="124460" y="1091435"/>
                  </a:lnTo>
                  <a:cubicBezTo>
                    <a:pt x="55880" y="1091435"/>
                    <a:pt x="0" y="1035555"/>
                    <a:pt x="0" y="966975"/>
                  </a:cubicBezTo>
                  <a:lnTo>
                    <a:pt x="0" y="124460"/>
                  </a:lnTo>
                  <a:cubicBezTo>
                    <a:pt x="0" y="55880"/>
                    <a:pt x="55880" y="0"/>
                    <a:pt x="124460" y="0"/>
                  </a:cubicBezTo>
                  <a:lnTo>
                    <a:pt x="3624471" y="0"/>
                  </a:lnTo>
                  <a:cubicBezTo>
                    <a:pt x="3693051" y="0"/>
                    <a:pt x="3748931" y="55880"/>
                    <a:pt x="3748931" y="124460"/>
                  </a:cubicBezTo>
                  <a:lnTo>
                    <a:pt x="3748931" y="966975"/>
                  </a:lnTo>
                  <a:cubicBezTo>
                    <a:pt x="3748931" y="1035555"/>
                    <a:pt x="3693051" y="1091435"/>
                    <a:pt x="3624471" y="1091435"/>
                  </a:cubicBezTo>
                  <a:close/>
                </a:path>
              </a:pathLst>
            </a:custGeom>
            <a:solidFill>
              <a:srgbClr val="B3C6E6"/>
            </a:solidFill>
          </p:spPr>
        </p:sp>
      </p:grpSp>
      <p:grpSp>
        <p:nvGrpSpPr>
          <p:cNvPr id="11" name="Group 11"/>
          <p:cNvGrpSpPr/>
          <p:nvPr/>
        </p:nvGrpSpPr>
        <p:grpSpPr>
          <a:xfrm rot="0">
            <a:off x="9476863" y="4729658"/>
            <a:ext cx="8270349" cy="1777961"/>
            <a:chOff x="0" y="0"/>
            <a:chExt cx="3748931" cy="805946"/>
          </a:xfrm>
        </p:grpSpPr>
        <p:sp>
          <p:nvSpPr>
            <p:cNvPr id="12" name="Freeform 12"/>
            <p:cNvSpPr/>
            <p:nvPr/>
          </p:nvSpPr>
          <p:spPr>
            <a:xfrm>
              <a:off x="0" y="0"/>
              <a:ext cx="3748931" cy="805946"/>
            </a:xfrm>
            <a:custGeom>
              <a:avLst/>
              <a:gdLst/>
              <a:ahLst/>
              <a:cxnLst/>
              <a:rect l="l" t="t" r="r" b="b"/>
              <a:pathLst>
                <a:path w="3748931" h="805946">
                  <a:moveTo>
                    <a:pt x="3624471" y="805946"/>
                  </a:moveTo>
                  <a:lnTo>
                    <a:pt x="124460" y="805946"/>
                  </a:lnTo>
                  <a:cubicBezTo>
                    <a:pt x="55880" y="805946"/>
                    <a:pt x="0" y="750066"/>
                    <a:pt x="0" y="681486"/>
                  </a:cubicBezTo>
                  <a:lnTo>
                    <a:pt x="0" y="124460"/>
                  </a:lnTo>
                  <a:cubicBezTo>
                    <a:pt x="0" y="55880"/>
                    <a:pt x="55880" y="0"/>
                    <a:pt x="124460" y="0"/>
                  </a:cubicBezTo>
                  <a:lnTo>
                    <a:pt x="3624471" y="0"/>
                  </a:lnTo>
                  <a:cubicBezTo>
                    <a:pt x="3693051" y="0"/>
                    <a:pt x="3748931" y="55880"/>
                    <a:pt x="3748931" y="124460"/>
                  </a:cubicBezTo>
                  <a:lnTo>
                    <a:pt x="3748931" y="681486"/>
                  </a:lnTo>
                  <a:cubicBezTo>
                    <a:pt x="3748931" y="750066"/>
                    <a:pt x="3693051" y="805946"/>
                    <a:pt x="3624471" y="805946"/>
                  </a:cubicBezTo>
                  <a:close/>
                </a:path>
              </a:pathLst>
            </a:custGeom>
            <a:solidFill>
              <a:srgbClr val="FFFFFF"/>
            </a:solidFill>
          </p:spPr>
        </p:sp>
      </p:grpSp>
      <p:grpSp>
        <p:nvGrpSpPr>
          <p:cNvPr id="13" name="Group 13"/>
          <p:cNvGrpSpPr/>
          <p:nvPr/>
        </p:nvGrpSpPr>
        <p:grpSpPr>
          <a:xfrm rot="0">
            <a:off x="9811918" y="3779381"/>
            <a:ext cx="5700312" cy="1278026"/>
            <a:chOff x="0" y="0"/>
            <a:chExt cx="1501317" cy="336600"/>
          </a:xfrm>
        </p:grpSpPr>
        <p:sp>
          <p:nvSpPr>
            <p:cNvPr id="14" name="Freeform 14"/>
            <p:cNvSpPr/>
            <p:nvPr/>
          </p:nvSpPr>
          <p:spPr>
            <a:xfrm>
              <a:off x="0" y="0"/>
              <a:ext cx="1501317" cy="336600"/>
            </a:xfrm>
            <a:custGeom>
              <a:avLst/>
              <a:gdLst/>
              <a:ahLst/>
              <a:cxnLst/>
              <a:rect l="l" t="t" r="r" b="b"/>
              <a:pathLst>
                <a:path w="1501317" h="336600">
                  <a:moveTo>
                    <a:pt x="0" y="0"/>
                  </a:moveTo>
                  <a:lnTo>
                    <a:pt x="1501317" y="0"/>
                  </a:lnTo>
                  <a:lnTo>
                    <a:pt x="1501317" y="336600"/>
                  </a:lnTo>
                  <a:lnTo>
                    <a:pt x="0" y="336600"/>
                  </a:lnTo>
                  <a:close/>
                </a:path>
              </a:pathLst>
            </a:custGeom>
            <a:solidFill>
              <a:srgbClr val="000000">
                <a:alpha val="0"/>
              </a:srgbClr>
            </a:solidFill>
          </p:spPr>
        </p:sp>
        <p:sp>
          <p:nvSpPr>
            <p:cNvPr id="15" name="TextBox 15"/>
            <p:cNvSpPr txBox="1"/>
            <p:nvPr/>
          </p:nvSpPr>
          <p:spPr>
            <a:xfrm>
              <a:off x="0" y="-142875"/>
              <a:ext cx="812800" cy="955675"/>
            </a:xfrm>
            <a:prstGeom prst="rect">
              <a:avLst/>
            </a:prstGeom>
          </p:spPr>
          <p:txBody>
            <a:bodyPr lIns="254000" tIns="254000" rIns="254000" bIns="254000" rtlCol="0" anchor="ctr"/>
            <a:lstStyle/>
            <a:p>
              <a:pPr>
                <a:lnSpc>
                  <a:spcPts val="5400"/>
                </a:lnSpc>
              </a:pPr>
              <a:r>
                <a:rPr lang="en-US" sz="3600">
                  <a:solidFill>
                    <a:srgbClr val="FFFFFF"/>
                  </a:solidFill>
                  <a:latin typeface="Poppins Medium Bold"/>
                </a:rPr>
                <a:t>ADD A MAIN POINT</a:t>
              </a:r>
              <a:endParaRPr lang="en-US" sz="3600">
                <a:solidFill>
                  <a:srgbClr val="FFFFFF"/>
                </a:solidFill>
                <a:latin typeface="Poppins Medium Bold"/>
              </a:endParaRPr>
            </a:p>
          </p:txBody>
        </p:sp>
      </p:grpSp>
      <p:grpSp>
        <p:nvGrpSpPr>
          <p:cNvPr id="16" name="Group 16"/>
          <p:cNvGrpSpPr/>
          <p:nvPr/>
        </p:nvGrpSpPr>
        <p:grpSpPr>
          <a:xfrm rot="0">
            <a:off x="9476863" y="7368169"/>
            <a:ext cx="8270349" cy="2407766"/>
            <a:chOff x="0" y="0"/>
            <a:chExt cx="3748931" cy="1091435"/>
          </a:xfrm>
        </p:grpSpPr>
        <p:sp>
          <p:nvSpPr>
            <p:cNvPr id="17" name="Freeform 17"/>
            <p:cNvSpPr/>
            <p:nvPr/>
          </p:nvSpPr>
          <p:spPr>
            <a:xfrm>
              <a:off x="0" y="0"/>
              <a:ext cx="3748931" cy="1091435"/>
            </a:xfrm>
            <a:custGeom>
              <a:avLst/>
              <a:gdLst/>
              <a:ahLst/>
              <a:cxnLst/>
              <a:rect l="l" t="t" r="r" b="b"/>
              <a:pathLst>
                <a:path w="3748931" h="1091435">
                  <a:moveTo>
                    <a:pt x="3624471" y="1091435"/>
                  </a:moveTo>
                  <a:lnTo>
                    <a:pt x="124460" y="1091435"/>
                  </a:lnTo>
                  <a:cubicBezTo>
                    <a:pt x="55880" y="1091435"/>
                    <a:pt x="0" y="1035555"/>
                    <a:pt x="0" y="966975"/>
                  </a:cubicBezTo>
                  <a:lnTo>
                    <a:pt x="0" y="124460"/>
                  </a:lnTo>
                  <a:cubicBezTo>
                    <a:pt x="0" y="55880"/>
                    <a:pt x="55880" y="0"/>
                    <a:pt x="124460" y="0"/>
                  </a:cubicBezTo>
                  <a:lnTo>
                    <a:pt x="3624471" y="0"/>
                  </a:lnTo>
                  <a:cubicBezTo>
                    <a:pt x="3693051" y="0"/>
                    <a:pt x="3748931" y="55880"/>
                    <a:pt x="3748931" y="124460"/>
                  </a:cubicBezTo>
                  <a:lnTo>
                    <a:pt x="3748931" y="966975"/>
                  </a:lnTo>
                  <a:cubicBezTo>
                    <a:pt x="3748931" y="1035555"/>
                    <a:pt x="3693051" y="1091435"/>
                    <a:pt x="3624471" y="1091435"/>
                  </a:cubicBezTo>
                  <a:close/>
                </a:path>
              </a:pathLst>
            </a:custGeom>
            <a:solidFill>
              <a:srgbClr val="B3C6E6"/>
            </a:solidFill>
          </p:spPr>
        </p:sp>
      </p:grpSp>
      <p:grpSp>
        <p:nvGrpSpPr>
          <p:cNvPr id="18" name="Group 18"/>
          <p:cNvGrpSpPr/>
          <p:nvPr/>
        </p:nvGrpSpPr>
        <p:grpSpPr>
          <a:xfrm rot="0">
            <a:off x="9476863" y="7997974"/>
            <a:ext cx="8270349" cy="1777961"/>
            <a:chOff x="0" y="0"/>
            <a:chExt cx="3748931" cy="805946"/>
          </a:xfrm>
        </p:grpSpPr>
        <p:sp>
          <p:nvSpPr>
            <p:cNvPr id="19" name="Freeform 19"/>
            <p:cNvSpPr/>
            <p:nvPr/>
          </p:nvSpPr>
          <p:spPr>
            <a:xfrm>
              <a:off x="0" y="0"/>
              <a:ext cx="3748931" cy="805946"/>
            </a:xfrm>
            <a:custGeom>
              <a:avLst/>
              <a:gdLst/>
              <a:ahLst/>
              <a:cxnLst/>
              <a:rect l="l" t="t" r="r" b="b"/>
              <a:pathLst>
                <a:path w="3748931" h="805946">
                  <a:moveTo>
                    <a:pt x="3624471" y="805946"/>
                  </a:moveTo>
                  <a:lnTo>
                    <a:pt x="124460" y="805946"/>
                  </a:lnTo>
                  <a:cubicBezTo>
                    <a:pt x="55880" y="805946"/>
                    <a:pt x="0" y="750066"/>
                    <a:pt x="0" y="681486"/>
                  </a:cubicBezTo>
                  <a:lnTo>
                    <a:pt x="0" y="124460"/>
                  </a:lnTo>
                  <a:cubicBezTo>
                    <a:pt x="0" y="55880"/>
                    <a:pt x="55880" y="0"/>
                    <a:pt x="124460" y="0"/>
                  </a:cubicBezTo>
                  <a:lnTo>
                    <a:pt x="3624471" y="0"/>
                  </a:lnTo>
                  <a:cubicBezTo>
                    <a:pt x="3693051" y="0"/>
                    <a:pt x="3748931" y="55880"/>
                    <a:pt x="3748931" y="124460"/>
                  </a:cubicBezTo>
                  <a:lnTo>
                    <a:pt x="3748931" y="681486"/>
                  </a:lnTo>
                  <a:cubicBezTo>
                    <a:pt x="3748931" y="750066"/>
                    <a:pt x="3693051" y="805946"/>
                    <a:pt x="3624471" y="805946"/>
                  </a:cubicBezTo>
                  <a:close/>
                </a:path>
              </a:pathLst>
            </a:custGeom>
            <a:solidFill>
              <a:srgbClr val="FFFFFF"/>
            </a:solidFill>
          </p:spPr>
        </p:sp>
      </p:grpSp>
      <p:grpSp>
        <p:nvGrpSpPr>
          <p:cNvPr id="20" name="Group 20"/>
          <p:cNvGrpSpPr/>
          <p:nvPr/>
        </p:nvGrpSpPr>
        <p:grpSpPr>
          <a:xfrm rot="0">
            <a:off x="9811918" y="7047698"/>
            <a:ext cx="5700312" cy="1278026"/>
            <a:chOff x="0" y="0"/>
            <a:chExt cx="1501317" cy="336600"/>
          </a:xfrm>
        </p:grpSpPr>
        <p:sp>
          <p:nvSpPr>
            <p:cNvPr id="21" name="Freeform 21"/>
            <p:cNvSpPr/>
            <p:nvPr/>
          </p:nvSpPr>
          <p:spPr>
            <a:xfrm>
              <a:off x="0" y="0"/>
              <a:ext cx="1501317" cy="336600"/>
            </a:xfrm>
            <a:custGeom>
              <a:avLst/>
              <a:gdLst/>
              <a:ahLst/>
              <a:cxnLst/>
              <a:rect l="l" t="t" r="r" b="b"/>
              <a:pathLst>
                <a:path w="1501317" h="336600">
                  <a:moveTo>
                    <a:pt x="0" y="0"/>
                  </a:moveTo>
                  <a:lnTo>
                    <a:pt x="1501317" y="0"/>
                  </a:lnTo>
                  <a:lnTo>
                    <a:pt x="1501317" y="336600"/>
                  </a:lnTo>
                  <a:lnTo>
                    <a:pt x="0" y="336600"/>
                  </a:lnTo>
                  <a:close/>
                </a:path>
              </a:pathLst>
            </a:custGeom>
            <a:solidFill>
              <a:srgbClr val="000000">
                <a:alpha val="0"/>
              </a:srgbClr>
            </a:solidFill>
          </p:spPr>
        </p:sp>
        <p:sp>
          <p:nvSpPr>
            <p:cNvPr id="22" name="TextBox 22"/>
            <p:cNvSpPr txBox="1"/>
            <p:nvPr/>
          </p:nvSpPr>
          <p:spPr>
            <a:xfrm>
              <a:off x="0" y="-142875"/>
              <a:ext cx="812800" cy="955675"/>
            </a:xfrm>
            <a:prstGeom prst="rect">
              <a:avLst/>
            </a:prstGeom>
          </p:spPr>
          <p:txBody>
            <a:bodyPr lIns="254000" tIns="254000" rIns="254000" bIns="254000" rtlCol="0" anchor="ctr"/>
            <a:lstStyle/>
            <a:p>
              <a:pPr>
                <a:lnSpc>
                  <a:spcPts val="5400"/>
                </a:lnSpc>
              </a:pPr>
              <a:r>
                <a:rPr lang="en-US" sz="3600">
                  <a:solidFill>
                    <a:srgbClr val="FFFFFF"/>
                  </a:solidFill>
                  <a:latin typeface="Poppins Medium Bold"/>
                </a:rPr>
                <a:t>ADD A MAIN POINT</a:t>
              </a:r>
              <a:endParaRPr lang="en-US" sz="3600">
                <a:solidFill>
                  <a:srgbClr val="FFFFFF"/>
                </a:solidFill>
                <a:latin typeface="Poppins Medium Bold"/>
              </a:endParaRPr>
            </a:p>
          </p:txBody>
        </p:sp>
      </p:grpSp>
      <p:pic>
        <p:nvPicPr>
          <p:cNvPr id="23" name="Picture 23"/>
          <p:cNvPicPr>
            <a:picLocks noChangeAspect="1"/>
          </p:cNvPicPr>
          <p:nvPr/>
        </p:nvPicPr>
        <p:blipFill>
          <a:blip r:embed="rId1"/>
          <a:srcRect/>
          <a:stretch>
            <a:fillRect/>
          </a:stretch>
        </p:blipFill>
        <p:spPr>
          <a:xfrm>
            <a:off x="1028700" y="3239302"/>
            <a:ext cx="6691468" cy="6658011"/>
          </a:xfrm>
          <a:prstGeom prst="rect">
            <a:avLst/>
          </a:prstGeom>
        </p:spPr>
      </p:pic>
      <p:sp>
        <p:nvSpPr>
          <p:cNvPr id="24" name="TextBox 24"/>
          <p:cNvSpPr txBox="1"/>
          <p:nvPr/>
        </p:nvSpPr>
        <p:spPr>
          <a:xfrm>
            <a:off x="1028700" y="873369"/>
            <a:ext cx="8003276" cy="2257425"/>
          </a:xfrm>
          <a:prstGeom prst="rect">
            <a:avLst/>
          </a:prstGeom>
        </p:spPr>
        <p:txBody>
          <a:bodyPr lIns="0" tIns="0" rIns="0" bIns="0" rtlCol="0" anchor="t">
            <a:spAutoFit/>
          </a:bodyPr>
          <a:lstStyle/>
          <a:p>
            <a:pPr>
              <a:lnSpc>
                <a:spcPts val="8640"/>
              </a:lnSpc>
            </a:pPr>
            <a:r>
              <a:rPr lang="en-US" sz="7200">
                <a:solidFill>
                  <a:srgbClr val="FFFFFF"/>
                </a:solidFill>
                <a:latin typeface="Poppins Medium"/>
              </a:rPr>
              <a:t>WRITE YOUR TOPIC OR IDEA</a:t>
            </a:r>
            <a:endParaRPr lang="en-US" sz="7200">
              <a:solidFill>
                <a:srgbClr val="FFFFFF"/>
              </a:solidFill>
              <a:latin typeface="Poppins Medium"/>
            </a:endParaRPr>
          </a:p>
        </p:txBody>
      </p:sp>
      <p:sp>
        <p:nvSpPr>
          <p:cNvPr id="25" name="TextBox 25"/>
          <p:cNvSpPr txBox="1"/>
          <p:nvPr/>
        </p:nvSpPr>
        <p:spPr>
          <a:xfrm>
            <a:off x="9959752" y="1747326"/>
            <a:ext cx="6919617" cy="1129792"/>
          </a:xfrm>
          <a:prstGeom prst="rect">
            <a:avLst/>
          </a:prstGeom>
        </p:spPr>
        <p:txBody>
          <a:bodyPr lIns="0" tIns="0" rIns="0" bIns="0" rtlCol="0" anchor="t">
            <a:spAutoFit/>
          </a:bodyPr>
          <a:lstStyle/>
          <a:p>
            <a:pPr marL="0" lvl="0" indent="0">
              <a:lnSpc>
                <a:spcPts val="4545"/>
              </a:lnSpc>
            </a:pPr>
            <a:r>
              <a:rPr lang="en-US" sz="3200">
                <a:solidFill>
                  <a:srgbClr val="216AD9"/>
                </a:solidFill>
                <a:latin typeface="Bitter"/>
              </a:rPr>
              <a:t>Elaborate on what you want to discuss.</a:t>
            </a:r>
            <a:r>
              <a:rPr lang="en-US" sz="3200">
                <a:solidFill>
                  <a:srgbClr val="216AD9"/>
                </a:solidFill>
                <a:latin typeface="Bitter"/>
              </a:rPr>
              <a:t> </a:t>
            </a:r>
            <a:endParaRPr lang="en-US" sz="3200">
              <a:solidFill>
                <a:srgbClr val="216AD9"/>
              </a:solidFill>
              <a:latin typeface="Bitter"/>
            </a:endParaRPr>
          </a:p>
        </p:txBody>
      </p:sp>
      <p:sp>
        <p:nvSpPr>
          <p:cNvPr id="26" name="TextBox 26"/>
          <p:cNvSpPr txBox="1"/>
          <p:nvPr/>
        </p:nvSpPr>
        <p:spPr>
          <a:xfrm>
            <a:off x="9959752" y="5015642"/>
            <a:ext cx="6919617" cy="1129792"/>
          </a:xfrm>
          <a:prstGeom prst="rect">
            <a:avLst/>
          </a:prstGeom>
        </p:spPr>
        <p:txBody>
          <a:bodyPr lIns="0" tIns="0" rIns="0" bIns="0" rtlCol="0" anchor="t">
            <a:spAutoFit/>
          </a:bodyPr>
          <a:lstStyle/>
          <a:p>
            <a:pPr marL="0" lvl="0" indent="0">
              <a:lnSpc>
                <a:spcPts val="4545"/>
              </a:lnSpc>
            </a:pPr>
            <a:r>
              <a:rPr lang="en-US" sz="3200">
                <a:solidFill>
                  <a:srgbClr val="216AD9"/>
                </a:solidFill>
                <a:latin typeface="Bitter"/>
              </a:rPr>
              <a:t>Elaborate on what you want to discuss.</a:t>
            </a:r>
            <a:r>
              <a:rPr lang="en-US" sz="3200">
                <a:solidFill>
                  <a:srgbClr val="216AD9"/>
                </a:solidFill>
                <a:latin typeface="Bitter"/>
              </a:rPr>
              <a:t> </a:t>
            </a:r>
            <a:endParaRPr lang="en-US" sz="3200">
              <a:solidFill>
                <a:srgbClr val="216AD9"/>
              </a:solidFill>
              <a:latin typeface="Bitter"/>
            </a:endParaRPr>
          </a:p>
        </p:txBody>
      </p:sp>
      <p:sp>
        <p:nvSpPr>
          <p:cNvPr id="27" name="TextBox 27"/>
          <p:cNvSpPr txBox="1"/>
          <p:nvPr/>
        </p:nvSpPr>
        <p:spPr>
          <a:xfrm>
            <a:off x="9959752" y="8283959"/>
            <a:ext cx="6919617" cy="1129792"/>
          </a:xfrm>
          <a:prstGeom prst="rect">
            <a:avLst/>
          </a:prstGeom>
        </p:spPr>
        <p:txBody>
          <a:bodyPr lIns="0" tIns="0" rIns="0" bIns="0" rtlCol="0" anchor="t">
            <a:spAutoFit/>
          </a:bodyPr>
          <a:lstStyle/>
          <a:p>
            <a:pPr marL="0" lvl="0" indent="0">
              <a:lnSpc>
                <a:spcPts val="4545"/>
              </a:lnSpc>
            </a:pPr>
            <a:r>
              <a:rPr lang="en-US" sz="3200">
                <a:solidFill>
                  <a:srgbClr val="216AD9"/>
                </a:solidFill>
                <a:latin typeface="Bitter"/>
              </a:rPr>
              <a:t>Elaborate on what you want to discuss.</a:t>
            </a:r>
            <a:r>
              <a:rPr lang="en-US" sz="3200">
                <a:solidFill>
                  <a:srgbClr val="216AD9"/>
                </a:solidFill>
                <a:latin typeface="Bitter"/>
              </a:rPr>
              <a:t> </a:t>
            </a:r>
            <a:endParaRPr lang="en-US" sz="3200">
              <a:solidFill>
                <a:srgbClr val="216AD9"/>
              </a:solidFill>
              <a:latin typeface="Bitte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675842" y="1028700"/>
            <a:ext cx="3575304" cy="2965905"/>
            <a:chOff x="0" y="0"/>
            <a:chExt cx="900588" cy="747086"/>
          </a:xfrm>
        </p:grpSpPr>
        <p:sp>
          <p:nvSpPr>
            <p:cNvPr id="3" name="Freeform 3"/>
            <p:cNvSpPr/>
            <p:nvPr/>
          </p:nvSpPr>
          <p:spPr>
            <a:xfrm>
              <a:off x="0" y="0"/>
              <a:ext cx="900588" cy="747086"/>
            </a:xfrm>
            <a:custGeom>
              <a:avLst/>
              <a:gdLst/>
              <a:ahLst/>
              <a:cxnLst/>
              <a:rect l="l" t="t" r="r" b="b"/>
              <a:pathLst>
                <a:path w="900588" h="747086">
                  <a:moveTo>
                    <a:pt x="110435" y="0"/>
                  </a:moveTo>
                  <a:lnTo>
                    <a:pt x="790153" y="0"/>
                  </a:lnTo>
                  <a:cubicBezTo>
                    <a:pt x="819442" y="0"/>
                    <a:pt x="847532" y="11635"/>
                    <a:pt x="868242" y="32346"/>
                  </a:cubicBezTo>
                  <a:cubicBezTo>
                    <a:pt x="888953" y="53056"/>
                    <a:pt x="900588" y="81146"/>
                    <a:pt x="900588" y="110435"/>
                  </a:cubicBezTo>
                  <a:lnTo>
                    <a:pt x="900588" y="636651"/>
                  </a:lnTo>
                  <a:cubicBezTo>
                    <a:pt x="900588" y="665940"/>
                    <a:pt x="888953" y="694029"/>
                    <a:pt x="868242" y="714740"/>
                  </a:cubicBezTo>
                  <a:cubicBezTo>
                    <a:pt x="847532" y="735451"/>
                    <a:pt x="819442" y="747086"/>
                    <a:pt x="790153" y="747086"/>
                  </a:cubicBezTo>
                  <a:lnTo>
                    <a:pt x="110435" y="747086"/>
                  </a:lnTo>
                  <a:cubicBezTo>
                    <a:pt x="81146" y="747086"/>
                    <a:pt x="53056" y="735451"/>
                    <a:pt x="32346" y="714740"/>
                  </a:cubicBezTo>
                  <a:cubicBezTo>
                    <a:pt x="11635" y="694029"/>
                    <a:pt x="0" y="665940"/>
                    <a:pt x="0" y="636651"/>
                  </a:cubicBezTo>
                  <a:lnTo>
                    <a:pt x="0" y="110435"/>
                  </a:lnTo>
                  <a:cubicBezTo>
                    <a:pt x="0" y="81146"/>
                    <a:pt x="11635" y="53056"/>
                    <a:pt x="32346" y="32346"/>
                  </a:cubicBezTo>
                  <a:cubicBezTo>
                    <a:pt x="53056" y="11635"/>
                    <a:pt x="81146" y="0"/>
                    <a:pt x="110435" y="0"/>
                  </a:cubicBezTo>
                  <a:close/>
                </a:path>
              </a:pathLst>
            </a:custGeom>
            <a:solidFill>
              <a:srgbClr val="216AD9"/>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pic>
        <p:nvPicPr>
          <p:cNvPr id="5" name="Picture 5"/>
          <p:cNvPicPr>
            <a:picLocks noChangeAspect="1"/>
          </p:cNvPicPr>
          <p:nvPr/>
        </p:nvPicPr>
        <p:blipFill>
          <a:blip r:embed="rId1"/>
          <a:srcRect/>
          <a:stretch>
            <a:fillRect/>
          </a:stretch>
        </p:blipFill>
        <p:spPr>
          <a:xfrm>
            <a:off x="2215510" y="1028700"/>
            <a:ext cx="2495968" cy="2717572"/>
          </a:xfrm>
          <a:prstGeom prst="rect">
            <a:avLst/>
          </a:prstGeom>
        </p:spPr>
      </p:pic>
      <p:grpSp>
        <p:nvGrpSpPr>
          <p:cNvPr id="6" name="Group 6"/>
          <p:cNvGrpSpPr/>
          <p:nvPr/>
        </p:nvGrpSpPr>
        <p:grpSpPr>
          <a:xfrm rot="0">
            <a:off x="7356348" y="1028700"/>
            <a:ext cx="3575304" cy="2965905"/>
            <a:chOff x="0" y="0"/>
            <a:chExt cx="900588" cy="747086"/>
          </a:xfrm>
        </p:grpSpPr>
        <p:sp>
          <p:nvSpPr>
            <p:cNvPr id="7" name="Freeform 7"/>
            <p:cNvSpPr/>
            <p:nvPr/>
          </p:nvSpPr>
          <p:spPr>
            <a:xfrm>
              <a:off x="0" y="0"/>
              <a:ext cx="900588" cy="747086"/>
            </a:xfrm>
            <a:custGeom>
              <a:avLst/>
              <a:gdLst/>
              <a:ahLst/>
              <a:cxnLst/>
              <a:rect l="l" t="t" r="r" b="b"/>
              <a:pathLst>
                <a:path w="900588" h="747086">
                  <a:moveTo>
                    <a:pt x="110435" y="0"/>
                  </a:moveTo>
                  <a:lnTo>
                    <a:pt x="790153" y="0"/>
                  </a:lnTo>
                  <a:cubicBezTo>
                    <a:pt x="819442" y="0"/>
                    <a:pt x="847532" y="11635"/>
                    <a:pt x="868242" y="32346"/>
                  </a:cubicBezTo>
                  <a:cubicBezTo>
                    <a:pt x="888953" y="53056"/>
                    <a:pt x="900588" y="81146"/>
                    <a:pt x="900588" y="110435"/>
                  </a:cubicBezTo>
                  <a:lnTo>
                    <a:pt x="900588" y="636651"/>
                  </a:lnTo>
                  <a:cubicBezTo>
                    <a:pt x="900588" y="665940"/>
                    <a:pt x="888953" y="694029"/>
                    <a:pt x="868242" y="714740"/>
                  </a:cubicBezTo>
                  <a:cubicBezTo>
                    <a:pt x="847532" y="735451"/>
                    <a:pt x="819442" y="747086"/>
                    <a:pt x="790153" y="747086"/>
                  </a:cubicBezTo>
                  <a:lnTo>
                    <a:pt x="110435" y="747086"/>
                  </a:lnTo>
                  <a:cubicBezTo>
                    <a:pt x="81146" y="747086"/>
                    <a:pt x="53056" y="735451"/>
                    <a:pt x="32346" y="714740"/>
                  </a:cubicBezTo>
                  <a:cubicBezTo>
                    <a:pt x="11635" y="694029"/>
                    <a:pt x="0" y="665940"/>
                    <a:pt x="0" y="636651"/>
                  </a:cubicBezTo>
                  <a:lnTo>
                    <a:pt x="0" y="110435"/>
                  </a:lnTo>
                  <a:cubicBezTo>
                    <a:pt x="0" y="81146"/>
                    <a:pt x="11635" y="53056"/>
                    <a:pt x="32346" y="32346"/>
                  </a:cubicBezTo>
                  <a:cubicBezTo>
                    <a:pt x="53056" y="11635"/>
                    <a:pt x="81146" y="0"/>
                    <a:pt x="110435" y="0"/>
                  </a:cubicBezTo>
                  <a:close/>
                </a:path>
              </a:pathLst>
            </a:custGeom>
            <a:solidFill>
              <a:srgbClr val="216AD9"/>
            </a:solidFill>
          </p:spPr>
        </p:sp>
        <p:sp>
          <p:nvSpPr>
            <p:cNvPr id="8" name="TextBox 8"/>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9" name="Group 9"/>
          <p:cNvGrpSpPr/>
          <p:nvPr/>
        </p:nvGrpSpPr>
        <p:grpSpPr>
          <a:xfrm rot="0">
            <a:off x="13036854" y="1028700"/>
            <a:ext cx="3575304" cy="2965905"/>
            <a:chOff x="0" y="0"/>
            <a:chExt cx="900588" cy="747086"/>
          </a:xfrm>
        </p:grpSpPr>
        <p:sp>
          <p:nvSpPr>
            <p:cNvPr id="10" name="Freeform 10"/>
            <p:cNvSpPr/>
            <p:nvPr/>
          </p:nvSpPr>
          <p:spPr>
            <a:xfrm>
              <a:off x="0" y="0"/>
              <a:ext cx="900588" cy="747086"/>
            </a:xfrm>
            <a:custGeom>
              <a:avLst/>
              <a:gdLst/>
              <a:ahLst/>
              <a:cxnLst/>
              <a:rect l="l" t="t" r="r" b="b"/>
              <a:pathLst>
                <a:path w="900588" h="747086">
                  <a:moveTo>
                    <a:pt x="110435" y="0"/>
                  </a:moveTo>
                  <a:lnTo>
                    <a:pt x="790153" y="0"/>
                  </a:lnTo>
                  <a:cubicBezTo>
                    <a:pt x="819442" y="0"/>
                    <a:pt x="847532" y="11635"/>
                    <a:pt x="868242" y="32346"/>
                  </a:cubicBezTo>
                  <a:cubicBezTo>
                    <a:pt x="888953" y="53056"/>
                    <a:pt x="900588" y="81146"/>
                    <a:pt x="900588" y="110435"/>
                  </a:cubicBezTo>
                  <a:lnTo>
                    <a:pt x="900588" y="636651"/>
                  </a:lnTo>
                  <a:cubicBezTo>
                    <a:pt x="900588" y="665940"/>
                    <a:pt x="888953" y="694029"/>
                    <a:pt x="868242" y="714740"/>
                  </a:cubicBezTo>
                  <a:cubicBezTo>
                    <a:pt x="847532" y="735451"/>
                    <a:pt x="819442" y="747086"/>
                    <a:pt x="790153" y="747086"/>
                  </a:cubicBezTo>
                  <a:lnTo>
                    <a:pt x="110435" y="747086"/>
                  </a:lnTo>
                  <a:cubicBezTo>
                    <a:pt x="81146" y="747086"/>
                    <a:pt x="53056" y="735451"/>
                    <a:pt x="32346" y="714740"/>
                  </a:cubicBezTo>
                  <a:cubicBezTo>
                    <a:pt x="11635" y="694029"/>
                    <a:pt x="0" y="665940"/>
                    <a:pt x="0" y="636651"/>
                  </a:cubicBezTo>
                  <a:lnTo>
                    <a:pt x="0" y="110435"/>
                  </a:lnTo>
                  <a:cubicBezTo>
                    <a:pt x="0" y="81146"/>
                    <a:pt x="11635" y="53056"/>
                    <a:pt x="32346" y="32346"/>
                  </a:cubicBezTo>
                  <a:cubicBezTo>
                    <a:pt x="53056" y="11635"/>
                    <a:pt x="81146" y="0"/>
                    <a:pt x="110435" y="0"/>
                  </a:cubicBezTo>
                  <a:close/>
                </a:path>
              </a:pathLst>
            </a:custGeom>
            <a:solidFill>
              <a:srgbClr val="216AD9"/>
            </a:solidFill>
          </p:spPr>
        </p:sp>
        <p:sp>
          <p:nvSpPr>
            <p:cNvPr id="11" name="TextBox 11"/>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sp>
        <p:nvSpPr>
          <p:cNvPr id="12" name="AutoShape 12"/>
          <p:cNvSpPr/>
          <p:nvPr/>
        </p:nvSpPr>
        <p:spPr>
          <a:xfrm rot="-5400000">
            <a:off x="6411867" y="8184968"/>
            <a:ext cx="2032364" cy="0"/>
          </a:xfrm>
          <a:prstGeom prst="line">
            <a:avLst/>
          </a:prstGeom>
          <a:ln w="114300" cap="rnd">
            <a:solidFill>
              <a:srgbClr val="216AD9"/>
            </a:solidFill>
            <a:prstDash val="solid"/>
            <a:headEnd type="none" w="sm" len="sm"/>
            <a:tailEnd type="none" w="sm" len="sm"/>
          </a:ln>
        </p:spPr>
      </p:sp>
      <p:pic>
        <p:nvPicPr>
          <p:cNvPr id="13" name="Picture 13"/>
          <p:cNvPicPr>
            <a:picLocks noChangeAspect="1"/>
          </p:cNvPicPr>
          <p:nvPr/>
        </p:nvPicPr>
        <p:blipFill>
          <a:blip r:embed="rId2"/>
          <a:srcRect/>
          <a:stretch>
            <a:fillRect/>
          </a:stretch>
        </p:blipFill>
        <p:spPr>
          <a:xfrm>
            <a:off x="7851949" y="1219601"/>
            <a:ext cx="2584103" cy="2584103"/>
          </a:xfrm>
          <a:prstGeom prst="rect">
            <a:avLst/>
          </a:prstGeom>
        </p:spPr>
      </p:pic>
      <p:sp>
        <p:nvSpPr>
          <p:cNvPr id="14" name="TextBox 14"/>
          <p:cNvSpPr txBox="1"/>
          <p:nvPr/>
        </p:nvSpPr>
        <p:spPr>
          <a:xfrm>
            <a:off x="1153585" y="4210905"/>
            <a:ext cx="4619819" cy="1464082"/>
          </a:xfrm>
          <a:prstGeom prst="rect">
            <a:avLst/>
          </a:prstGeom>
        </p:spPr>
        <p:txBody>
          <a:bodyPr lIns="0" tIns="0" rIns="0" bIns="0" rtlCol="0" anchor="t">
            <a:spAutoFit/>
          </a:bodyPr>
          <a:lstStyle/>
          <a:p>
            <a:pPr algn="ctr">
              <a:lnSpc>
                <a:spcPts val="5710"/>
              </a:lnSpc>
            </a:pPr>
            <a:r>
              <a:rPr lang="en-US" sz="4390">
                <a:solidFill>
                  <a:srgbClr val="216AD9"/>
                </a:solidFill>
                <a:latin typeface="Poppins Medium"/>
              </a:rPr>
              <a:t>ADD A MAIN POINT</a:t>
            </a:r>
            <a:endParaRPr lang="en-US" sz="4390">
              <a:solidFill>
                <a:srgbClr val="216AD9"/>
              </a:solidFill>
              <a:latin typeface="Poppins Medium"/>
            </a:endParaRPr>
          </a:p>
        </p:txBody>
      </p:sp>
      <p:sp>
        <p:nvSpPr>
          <p:cNvPr id="15" name="TextBox 15"/>
          <p:cNvSpPr txBox="1"/>
          <p:nvPr/>
        </p:nvSpPr>
        <p:spPr>
          <a:xfrm>
            <a:off x="8798042" y="6937193"/>
            <a:ext cx="8336374" cy="2524125"/>
          </a:xfrm>
          <a:prstGeom prst="rect">
            <a:avLst/>
          </a:prstGeom>
        </p:spPr>
        <p:txBody>
          <a:bodyPr lIns="0" tIns="0" rIns="0" bIns="0" rtlCol="0" anchor="t">
            <a:spAutoFit/>
          </a:bodyPr>
          <a:lstStyle/>
          <a:p>
            <a:pPr>
              <a:lnSpc>
                <a:spcPts val="9600"/>
              </a:lnSpc>
            </a:pPr>
            <a:r>
              <a:rPr lang="en-US" sz="8000">
                <a:solidFill>
                  <a:srgbClr val="216AD9"/>
                </a:solidFill>
                <a:latin typeface="Poppins Medium"/>
              </a:rPr>
              <a:t>WRITE YOUR TOPIC OR IDEA</a:t>
            </a:r>
            <a:endParaRPr lang="en-US" sz="8000">
              <a:solidFill>
                <a:srgbClr val="216AD9"/>
              </a:solidFill>
              <a:latin typeface="Poppins Medium"/>
            </a:endParaRPr>
          </a:p>
        </p:txBody>
      </p:sp>
      <p:sp>
        <p:nvSpPr>
          <p:cNvPr id="16" name="TextBox 16"/>
          <p:cNvSpPr txBox="1"/>
          <p:nvPr/>
        </p:nvSpPr>
        <p:spPr>
          <a:xfrm>
            <a:off x="6834091" y="4210905"/>
            <a:ext cx="4619819" cy="1464082"/>
          </a:xfrm>
          <a:prstGeom prst="rect">
            <a:avLst/>
          </a:prstGeom>
        </p:spPr>
        <p:txBody>
          <a:bodyPr lIns="0" tIns="0" rIns="0" bIns="0" rtlCol="0" anchor="t">
            <a:spAutoFit/>
          </a:bodyPr>
          <a:lstStyle/>
          <a:p>
            <a:pPr algn="ctr">
              <a:lnSpc>
                <a:spcPts val="5710"/>
              </a:lnSpc>
            </a:pPr>
            <a:r>
              <a:rPr lang="en-US" sz="4390">
                <a:solidFill>
                  <a:srgbClr val="216AD9"/>
                </a:solidFill>
                <a:latin typeface="Poppins Medium"/>
              </a:rPr>
              <a:t>ADD A MAIN POINT</a:t>
            </a:r>
            <a:endParaRPr lang="en-US" sz="4390">
              <a:solidFill>
                <a:srgbClr val="216AD9"/>
              </a:solidFill>
              <a:latin typeface="Poppins Medium"/>
            </a:endParaRPr>
          </a:p>
        </p:txBody>
      </p:sp>
      <p:sp>
        <p:nvSpPr>
          <p:cNvPr id="17" name="TextBox 17"/>
          <p:cNvSpPr txBox="1"/>
          <p:nvPr/>
        </p:nvSpPr>
        <p:spPr>
          <a:xfrm>
            <a:off x="12514596" y="4210905"/>
            <a:ext cx="4619819" cy="1464082"/>
          </a:xfrm>
          <a:prstGeom prst="rect">
            <a:avLst/>
          </a:prstGeom>
        </p:spPr>
        <p:txBody>
          <a:bodyPr lIns="0" tIns="0" rIns="0" bIns="0" rtlCol="0" anchor="t">
            <a:spAutoFit/>
          </a:bodyPr>
          <a:lstStyle/>
          <a:p>
            <a:pPr algn="ctr">
              <a:lnSpc>
                <a:spcPts val="5710"/>
              </a:lnSpc>
            </a:pPr>
            <a:r>
              <a:rPr lang="en-US" sz="4390">
                <a:solidFill>
                  <a:srgbClr val="216AD9"/>
                </a:solidFill>
                <a:latin typeface="Poppins Medium"/>
              </a:rPr>
              <a:t>ADD A MAIN POINT</a:t>
            </a:r>
            <a:endParaRPr lang="en-US" sz="4390">
              <a:solidFill>
                <a:srgbClr val="216AD9"/>
              </a:solidFill>
              <a:latin typeface="Poppins Medium"/>
            </a:endParaRPr>
          </a:p>
        </p:txBody>
      </p:sp>
      <p:sp>
        <p:nvSpPr>
          <p:cNvPr id="18" name="TextBox 18"/>
          <p:cNvSpPr txBox="1"/>
          <p:nvPr/>
        </p:nvSpPr>
        <p:spPr>
          <a:xfrm>
            <a:off x="1554923" y="7427730"/>
            <a:ext cx="4869588" cy="1628775"/>
          </a:xfrm>
          <a:prstGeom prst="rect">
            <a:avLst/>
          </a:prstGeom>
        </p:spPr>
        <p:txBody>
          <a:bodyPr lIns="0" tIns="0" rIns="0" bIns="0" rtlCol="0" anchor="t">
            <a:spAutoFit/>
          </a:bodyPr>
          <a:lstStyle/>
          <a:p>
            <a:pPr algn="r">
              <a:lnSpc>
                <a:spcPts val="4320"/>
              </a:lnSpc>
            </a:pPr>
            <a:r>
              <a:rPr lang="en-US" sz="3600">
                <a:solidFill>
                  <a:srgbClr val="216AD9"/>
                </a:solidFill>
                <a:latin typeface="Bitter"/>
              </a:rPr>
              <a:t>Briefly elaborate on what you want </a:t>
            </a:r>
            <a:endParaRPr lang="en-US" sz="3600">
              <a:solidFill>
                <a:srgbClr val="216AD9"/>
              </a:solidFill>
              <a:latin typeface="Bitter"/>
            </a:endParaRPr>
          </a:p>
          <a:p>
            <a:pPr algn="r">
              <a:lnSpc>
                <a:spcPts val="4320"/>
              </a:lnSpc>
              <a:spcBef>
                <a:spcPct val="0"/>
              </a:spcBef>
            </a:pPr>
            <a:r>
              <a:rPr lang="en-US" sz="3600">
                <a:solidFill>
                  <a:srgbClr val="216AD9"/>
                </a:solidFill>
                <a:latin typeface="Bitter"/>
              </a:rPr>
              <a:t>to discuss.</a:t>
            </a:r>
            <a:r>
              <a:rPr lang="en-US" sz="3600">
                <a:solidFill>
                  <a:srgbClr val="216AD9"/>
                </a:solidFill>
                <a:latin typeface="Bitter"/>
              </a:rPr>
              <a:t> </a:t>
            </a:r>
            <a:endParaRPr lang="en-US" sz="3600">
              <a:solidFill>
                <a:srgbClr val="216AD9"/>
              </a:solidFill>
              <a:latin typeface="Bitter"/>
            </a:endParaRPr>
          </a:p>
        </p:txBody>
      </p:sp>
      <p:grpSp>
        <p:nvGrpSpPr>
          <p:cNvPr id="19" name="Group 19"/>
          <p:cNvGrpSpPr>
            <a:grpSpLocks noChangeAspect="1"/>
          </p:cNvGrpSpPr>
          <p:nvPr/>
        </p:nvGrpSpPr>
        <p:grpSpPr>
          <a:xfrm rot="0">
            <a:off x="-990274" y="8151638"/>
            <a:ext cx="3294901" cy="3294888"/>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B3C6E6"/>
            </a:solidFill>
            <a:ln w="12700">
              <a:solidFill>
                <a:srgbClr val="000000"/>
              </a:solidFill>
            </a:ln>
          </p:spPr>
        </p:sp>
      </p:grpSp>
      <p:pic>
        <p:nvPicPr>
          <p:cNvPr id="21" name="Picture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208732" y="7427730"/>
            <a:ext cx="2763656" cy="2570200"/>
          </a:xfrm>
          <a:prstGeom prst="rect">
            <a:avLst/>
          </a:prstGeom>
        </p:spPr>
      </p:pic>
      <p:grpSp>
        <p:nvGrpSpPr>
          <p:cNvPr id="22" name="Group 22"/>
          <p:cNvGrpSpPr>
            <a:grpSpLocks noChangeAspect="1"/>
          </p:cNvGrpSpPr>
          <p:nvPr/>
        </p:nvGrpSpPr>
        <p:grpSpPr>
          <a:xfrm rot="0">
            <a:off x="16055278" y="-3520358"/>
            <a:ext cx="5082553" cy="5082533"/>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B3C6E6"/>
            </a:solidFill>
            <a:ln w="12700">
              <a:solidFill>
                <a:srgbClr val="000000"/>
              </a:solidFill>
            </a:ln>
          </p:spPr>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726328" y="169229"/>
            <a:ext cx="12899378"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4902"/>
                  </a:srgbClr>
                </a:solidFill>
                <a:latin typeface="Poppins Medium"/>
              </a:rPr>
              <a:t>METHODOLOGY</a:t>
            </a:r>
            <a:endParaRPr lang="en-US" sz="13065">
              <a:solidFill>
                <a:srgbClr val="216AD9">
                  <a:alpha val="14902"/>
                </a:srgbClr>
              </a:solidFill>
              <a:latin typeface="Poppins Medium"/>
            </a:endParaRPr>
          </a:p>
        </p:txBody>
      </p:sp>
      <p:sp>
        <p:nvSpPr>
          <p:cNvPr id="3" name="TextBox 3"/>
          <p:cNvSpPr txBox="1"/>
          <p:nvPr/>
        </p:nvSpPr>
        <p:spPr>
          <a:xfrm>
            <a:off x="-2642719" y="2155881"/>
            <a:ext cx="13221001"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29804"/>
                  </a:srgbClr>
                </a:solidFill>
                <a:latin typeface="Poppins Medium"/>
              </a:rPr>
              <a:t>METHODOLOGY</a:t>
            </a:r>
            <a:endParaRPr lang="en-US" sz="13065">
              <a:solidFill>
                <a:srgbClr val="216AD9">
                  <a:alpha val="29804"/>
                </a:srgbClr>
              </a:solidFill>
              <a:latin typeface="Poppins Medium"/>
            </a:endParaRPr>
          </a:p>
        </p:txBody>
      </p:sp>
      <p:sp>
        <p:nvSpPr>
          <p:cNvPr id="4" name="TextBox 4"/>
          <p:cNvSpPr txBox="1"/>
          <p:nvPr/>
        </p:nvSpPr>
        <p:spPr>
          <a:xfrm>
            <a:off x="2457178" y="6137589"/>
            <a:ext cx="12552469"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9608"/>
                  </a:srgbClr>
                </a:solidFill>
                <a:latin typeface="Poppins Medium"/>
              </a:rPr>
              <a:t>METHODOLOGY</a:t>
            </a:r>
            <a:endParaRPr lang="en-US" sz="13065">
              <a:solidFill>
                <a:srgbClr val="216AD9">
                  <a:alpha val="19608"/>
                </a:srgbClr>
              </a:solidFill>
              <a:latin typeface="Poppins Medium"/>
            </a:endParaRPr>
          </a:p>
        </p:txBody>
      </p:sp>
      <p:sp>
        <p:nvSpPr>
          <p:cNvPr id="5" name="TextBox 5"/>
          <p:cNvSpPr txBox="1"/>
          <p:nvPr/>
        </p:nvSpPr>
        <p:spPr>
          <a:xfrm>
            <a:off x="13821852" y="6137460"/>
            <a:ext cx="13344607"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34902"/>
                  </a:srgbClr>
                </a:solidFill>
                <a:latin typeface="Poppins Medium"/>
              </a:rPr>
              <a:t>METHODOLOGY</a:t>
            </a:r>
            <a:endParaRPr lang="en-US" sz="13065">
              <a:solidFill>
                <a:srgbClr val="216AD9">
                  <a:alpha val="34902"/>
                </a:srgbClr>
              </a:solidFill>
              <a:latin typeface="Poppins Medium"/>
            </a:endParaRPr>
          </a:p>
        </p:txBody>
      </p:sp>
      <p:sp>
        <p:nvSpPr>
          <p:cNvPr id="6" name="TextBox 6"/>
          <p:cNvSpPr txBox="1"/>
          <p:nvPr/>
        </p:nvSpPr>
        <p:spPr>
          <a:xfrm>
            <a:off x="8229439" y="4150938"/>
            <a:ext cx="12774061"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49804"/>
                  </a:srgbClr>
                </a:solidFill>
                <a:latin typeface="Poppins Medium"/>
              </a:rPr>
              <a:t>METHODOLOGY</a:t>
            </a:r>
            <a:endParaRPr lang="en-US" sz="13065">
              <a:solidFill>
                <a:srgbClr val="216AD9">
                  <a:alpha val="49804"/>
                </a:srgbClr>
              </a:solidFill>
              <a:latin typeface="Poppins Medium"/>
            </a:endParaRPr>
          </a:p>
        </p:txBody>
      </p:sp>
      <p:sp>
        <p:nvSpPr>
          <p:cNvPr id="7" name="TextBox 7"/>
          <p:cNvSpPr txBox="1"/>
          <p:nvPr/>
        </p:nvSpPr>
        <p:spPr>
          <a:xfrm>
            <a:off x="-3119709" y="169229"/>
            <a:ext cx="12686409"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49804"/>
                  </a:srgbClr>
                </a:solidFill>
                <a:latin typeface="Poppins Medium"/>
              </a:rPr>
              <a:t>METHODOLOGY</a:t>
            </a:r>
            <a:endParaRPr lang="en-US" sz="13065">
              <a:solidFill>
                <a:srgbClr val="216AD9">
                  <a:alpha val="49804"/>
                </a:srgbClr>
              </a:solidFill>
              <a:latin typeface="Poppins Medium"/>
            </a:endParaRPr>
          </a:p>
        </p:txBody>
      </p:sp>
      <p:sp>
        <p:nvSpPr>
          <p:cNvPr id="8" name="TextBox 8"/>
          <p:cNvSpPr txBox="1"/>
          <p:nvPr/>
        </p:nvSpPr>
        <p:spPr>
          <a:xfrm>
            <a:off x="-4475138" y="4150938"/>
            <a:ext cx="15053421"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9608"/>
                  </a:srgbClr>
                </a:solidFill>
                <a:latin typeface="Poppins Medium"/>
              </a:rPr>
              <a:t>METHODOLOGY</a:t>
            </a:r>
            <a:endParaRPr lang="en-US" sz="13065">
              <a:solidFill>
                <a:srgbClr val="216AD9">
                  <a:alpha val="19608"/>
                </a:srgbClr>
              </a:solidFill>
              <a:latin typeface="Poppins Medium"/>
            </a:endParaRPr>
          </a:p>
        </p:txBody>
      </p:sp>
      <p:sp>
        <p:nvSpPr>
          <p:cNvPr id="9" name="TextBox 9"/>
          <p:cNvSpPr txBox="1"/>
          <p:nvPr/>
        </p:nvSpPr>
        <p:spPr>
          <a:xfrm>
            <a:off x="-10714487" y="6137589"/>
            <a:ext cx="13766060" cy="2114550"/>
          </a:xfrm>
          <a:prstGeom prst="rect">
            <a:avLst/>
          </a:prstGeom>
        </p:spPr>
        <p:txBody>
          <a:bodyPr lIns="0" tIns="0" rIns="0" bIns="0" rtlCol="0" anchor="t">
            <a:spAutoFit/>
          </a:bodyPr>
          <a:lstStyle/>
          <a:p>
            <a:pPr marL="0" lvl="0" indent="0" algn="r">
              <a:lnSpc>
                <a:spcPts val="15675"/>
              </a:lnSpc>
              <a:spcBef>
                <a:spcPct val="0"/>
              </a:spcBef>
            </a:pPr>
            <a:r>
              <a:rPr lang="en-US" sz="13065">
                <a:solidFill>
                  <a:srgbClr val="216AD9">
                    <a:alpha val="34902"/>
                  </a:srgbClr>
                </a:solidFill>
                <a:latin typeface="Poppins Medium"/>
              </a:rPr>
              <a:t>METHODOLOGY</a:t>
            </a:r>
            <a:endParaRPr lang="en-US" sz="13065">
              <a:solidFill>
                <a:srgbClr val="216AD9">
                  <a:alpha val="34902"/>
                </a:srgbClr>
              </a:solidFill>
              <a:latin typeface="Poppins Medium"/>
            </a:endParaRPr>
          </a:p>
        </p:txBody>
      </p:sp>
      <p:sp>
        <p:nvSpPr>
          <p:cNvPr id="10" name="TextBox 10"/>
          <p:cNvSpPr txBox="1"/>
          <p:nvPr/>
        </p:nvSpPr>
        <p:spPr>
          <a:xfrm>
            <a:off x="-3736354" y="8124241"/>
            <a:ext cx="12880354"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49804"/>
                  </a:srgbClr>
                </a:solidFill>
                <a:latin typeface="Poppins Medium"/>
              </a:rPr>
              <a:t>METHODOLOGY</a:t>
            </a:r>
            <a:endParaRPr lang="en-US" sz="13065">
              <a:solidFill>
                <a:srgbClr val="216AD9">
                  <a:alpha val="49804"/>
                </a:srgbClr>
              </a:solidFill>
              <a:latin typeface="Poppins Medium"/>
            </a:endParaRPr>
          </a:p>
        </p:txBody>
      </p:sp>
      <p:grpSp>
        <p:nvGrpSpPr>
          <p:cNvPr id="11" name="Group 11"/>
          <p:cNvGrpSpPr>
            <a:grpSpLocks noChangeAspect="1"/>
          </p:cNvGrpSpPr>
          <p:nvPr/>
        </p:nvGrpSpPr>
        <p:grpSpPr>
          <a:xfrm rot="0">
            <a:off x="845826" y="1949466"/>
            <a:ext cx="6426315" cy="6426289"/>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16AD9"/>
            </a:solidFill>
            <a:ln w="12700">
              <a:solidFill>
                <a:srgbClr val="000000"/>
              </a:solidFill>
            </a:ln>
          </p:spPr>
        </p:sp>
      </p:grpSp>
      <p:sp>
        <p:nvSpPr>
          <p:cNvPr id="13" name="TextBox 13"/>
          <p:cNvSpPr txBox="1"/>
          <p:nvPr/>
        </p:nvSpPr>
        <p:spPr>
          <a:xfrm>
            <a:off x="9144000" y="8124241"/>
            <a:ext cx="13245646"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6863"/>
                  </a:srgbClr>
                </a:solidFill>
                <a:latin typeface="Poppins Medium"/>
              </a:rPr>
              <a:t>METHODOLOGY</a:t>
            </a:r>
            <a:endParaRPr lang="en-US" sz="13065">
              <a:solidFill>
                <a:srgbClr val="216AD9">
                  <a:alpha val="16863"/>
                </a:srgbClr>
              </a:solidFill>
              <a:latin typeface="Poppins Medium"/>
            </a:endParaRPr>
          </a:p>
        </p:txBody>
      </p:sp>
      <p:sp>
        <p:nvSpPr>
          <p:cNvPr id="14" name="TextBox 14"/>
          <p:cNvSpPr txBox="1"/>
          <p:nvPr/>
        </p:nvSpPr>
        <p:spPr>
          <a:xfrm>
            <a:off x="10150022" y="2155881"/>
            <a:ext cx="14218556"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34902"/>
                  </a:srgbClr>
                </a:solidFill>
                <a:latin typeface="Poppins Medium"/>
              </a:rPr>
              <a:t>METHODOLOGY</a:t>
            </a:r>
            <a:endParaRPr lang="en-US" sz="13065">
              <a:solidFill>
                <a:srgbClr val="216AD9">
                  <a:alpha val="34902"/>
                </a:srgbClr>
              </a:solidFill>
              <a:latin typeface="Poppins Medium"/>
            </a:endParaRPr>
          </a:p>
        </p:txBody>
      </p:sp>
      <p:pic>
        <p:nvPicPr>
          <p:cNvPr id="15" name="Picture 1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8838424" y="1028700"/>
            <a:ext cx="7839193" cy="7613424"/>
          </a:xfrm>
          <a:prstGeom prst="rect">
            <a:avLst/>
          </a:prstGeom>
        </p:spPr>
      </p:pic>
      <p:sp>
        <p:nvSpPr>
          <p:cNvPr id="16" name="TextBox 16"/>
          <p:cNvSpPr txBox="1"/>
          <p:nvPr/>
        </p:nvSpPr>
        <p:spPr>
          <a:xfrm>
            <a:off x="977472" y="1760034"/>
            <a:ext cx="5789439" cy="6316582"/>
          </a:xfrm>
          <a:prstGeom prst="rect">
            <a:avLst/>
          </a:prstGeom>
        </p:spPr>
        <p:txBody>
          <a:bodyPr lIns="0" tIns="0" rIns="0" bIns="0" rtlCol="0" anchor="t">
            <a:spAutoFit/>
          </a:bodyPr>
          <a:lstStyle/>
          <a:p>
            <a:pPr algn="ctr">
              <a:lnSpc>
                <a:spcPts val="47985"/>
              </a:lnSpc>
              <a:spcBef>
                <a:spcPct val="0"/>
              </a:spcBef>
            </a:pPr>
            <a:r>
              <a:rPr lang="en-US" sz="36910">
                <a:solidFill>
                  <a:srgbClr val="FFFFFF"/>
                </a:solidFill>
                <a:latin typeface="Poppins Medium"/>
              </a:rPr>
              <a:t>03</a:t>
            </a:r>
            <a:endParaRPr lang="en-US" sz="36910">
              <a:solidFill>
                <a:srgbClr val="FFFFFF"/>
              </a:solidFill>
              <a:latin typeface="Poppi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noChangeAspect="1"/>
          </p:cNvGrpSpPr>
          <p:nvPr/>
        </p:nvGrpSpPr>
        <p:grpSpPr>
          <a:xfrm rot="0">
            <a:off x="845826" y="1949466"/>
            <a:ext cx="6426315" cy="6426289"/>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16AD9"/>
            </a:solidFill>
            <a:ln w="12700">
              <a:solidFill>
                <a:srgbClr val="000000"/>
              </a:solidFill>
            </a:ln>
          </p:spPr>
        </p:sp>
      </p:grpSp>
      <p:sp>
        <p:nvSpPr>
          <p:cNvPr id="5" name="TextBox 5"/>
          <p:cNvSpPr txBox="1"/>
          <p:nvPr/>
        </p:nvSpPr>
        <p:spPr>
          <a:xfrm>
            <a:off x="1549388" y="1760034"/>
            <a:ext cx="4645606" cy="6316582"/>
          </a:xfrm>
          <a:prstGeom prst="rect">
            <a:avLst/>
          </a:prstGeom>
        </p:spPr>
        <p:txBody>
          <a:bodyPr lIns="0" tIns="0" rIns="0" bIns="0" rtlCol="0" anchor="t">
            <a:spAutoFit/>
          </a:bodyPr>
          <a:lstStyle/>
          <a:p>
            <a:pPr algn="ctr">
              <a:lnSpc>
                <a:spcPts val="47985"/>
              </a:lnSpc>
              <a:spcBef>
                <a:spcPct val="0"/>
              </a:spcBef>
            </a:pPr>
            <a:r>
              <a:rPr lang="en-US" sz="36910">
                <a:solidFill>
                  <a:srgbClr val="FFFFFF"/>
                </a:solidFill>
                <a:latin typeface="Poppins Medium"/>
              </a:rPr>
              <a:t>01</a:t>
            </a:r>
            <a:endParaRPr lang="en-US" sz="36910">
              <a:solidFill>
                <a:srgbClr val="FFFFFF"/>
              </a:solidFill>
              <a:latin typeface="Poppins Medium"/>
            </a:endParaRPr>
          </a:p>
        </p:txBody>
      </p:sp>
      <p:sp>
        <p:nvSpPr>
          <p:cNvPr id="9" name="TextBox 9"/>
          <p:cNvSpPr txBox="1"/>
          <p:nvPr/>
        </p:nvSpPr>
        <p:spPr>
          <a:xfrm>
            <a:off x="7909105" y="4390490"/>
            <a:ext cx="10378895" cy="1743075"/>
          </a:xfrm>
          <a:prstGeom prst="rect">
            <a:avLst/>
          </a:prstGeom>
        </p:spPr>
        <p:txBody>
          <a:bodyPr lIns="0" tIns="0" rIns="0" bIns="0" rtlCol="0" anchor="t">
            <a:spAutoFit/>
          </a:bodyPr>
          <a:lstStyle/>
          <a:p>
            <a:pPr marL="0" lvl="0" indent="0" algn="just">
              <a:lnSpc>
                <a:spcPts val="6680"/>
              </a:lnSpc>
              <a:spcBef>
                <a:spcPct val="0"/>
              </a:spcBef>
            </a:pPr>
            <a:r>
              <a:rPr lang="en-US" sz="5565">
                <a:solidFill>
                  <a:srgbClr val="0070C0"/>
                </a:solidFill>
                <a:latin typeface="Poppins Medium"/>
              </a:rPr>
              <a:t>steps taken by the computer when it is first turned on</a:t>
            </a:r>
            <a:endParaRPr lang="en-US" sz="5565">
              <a:solidFill>
                <a:srgbClr val="0070C0"/>
              </a:solidFill>
              <a:latin typeface="Poppins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563011" y="2576812"/>
          <a:ext cx="3597333" cy="6877297"/>
        </p:xfrm>
        <a:graphic>
          <a:graphicData uri="http://schemas.openxmlformats.org/drawingml/2006/table">
            <a:tbl>
              <a:tblPr/>
              <a:tblGrid>
                <a:gridCol w="1100814"/>
              </a:tblGrid>
              <a:tr h="641730">
                <a:tc>
                  <a:txBody>
                    <a:bodyPr rtlCol="0"/>
                    <a:lstStyle/>
                    <a:p>
                      <a:pPr algn="ctr">
                        <a:lnSpc>
                          <a:spcPts val="2215"/>
                        </a:lnSpc>
                        <a:defRPr/>
                      </a:pPr>
                      <a:r>
                        <a:rPr lang="en-US" sz="1585">
                          <a:solidFill>
                            <a:srgbClr val="FFFFFF"/>
                          </a:solidFill>
                          <a:latin typeface="Bitter Bold"/>
                        </a:rPr>
                        <a:t>1ST QUARTER</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January</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34623">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February</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45637">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March</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30116">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bl>
          </a:graphicData>
        </a:graphic>
      </p:graphicFrame>
      <p:graphicFrame>
        <p:nvGraphicFramePr>
          <p:cNvPr id="3" name="Table 3"/>
          <p:cNvGraphicFramePr>
            <a:graphicFrameLocks noGrp="1"/>
          </p:cNvGraphicFramePr>
          <p:nvPr/>
        </p:nvGraphicFramePr>
        <p:xfrm>
          <a:off x="5421997" y="2576812"/>
          <a:ext cx="3597333" cy="6877297"/>
        </p:xfrm>
        <a:graphic>
          <a:graphicData uri="http://schemas.openxmlformats.org/drawingml/2006/table">
            <a:tbl>
              <a:tblPr/>
              <a:tblGrid>
                <a:gridCol w="1100814"/>
              </a:tblGrid>
              <a:tr h="641730">
                <a:tc>
                  <a:txBody>
                    <a:bodyPr rtlCol="0"/>
                    <a:lstStyle/>
                    <a:p>
                      <a:pPr algn="ctr">
                        <a:lnSpc>
                          <a:spcPts val="2215"/>
                        </a:lnSpc>
                        <a:defRPr/>
                      </a:pPr>
                      <a:r>
                        <a:rPr lang="en-US" sz="1585">
                          <a:solidFill>
                            <a:srgbClr val="FFFFFF"/>
                          </a:solidFill>
                          <a:latin typeface="Bitter Bold"/>
                        </a:rPr>
                        <a:t>2ND QUARTER</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April</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34623">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May</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45637">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June</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30116">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bl>
          </a:graphicData>
        </a:graphic>
      </p:graphicFrame>
      <p:graphicFrame>
        <p:nvGraphicFramePr>
          <p:cNvPr id="4" name="Table 4"/>
          <p:cNvGraphicFramePr>
            <a:graphicFrameLocks noGrp="1"/>
          </p:cNvGraphicFramePr>
          <p:nvPr/>
        </p:nvGraphicFramePr>
        <p:xfrm>
          <a:off x="9280982" y="2576812"/>
          <a:ext cx="3597333" cy="6877297"/>
        </p:xfrm>
        <a:graphic>
          <a:graphicData uri="http://schemas.openxmlformats.org/drawingml/2006/table">
            <a:tbl>
              <a:tblPr/>
              <a:tblGrid>
                <a:gridCol w="1100814"/>
              </a:tblGrid>
              <a:tr h="641730">
                <a:tc>
                  <a:txBody>
                    <a:bodyPr rtlCol="0"/>
                    <a:lstStyle/>
                    <a:p>
                      <a:pPr algn="ctr">
                        <a:lnSpc>
                          <a:spcPts val="2215"/>
                        </a:lnSpc>
                        <a:defRPr/>
                      </a:pPr>
                      <a:r>
                        <a:rPr lang="en-US" sz="1585">
                          <a:solidFill>
                            <a:srgbClr val="FFFFFF"/>
                          </a:solidFill>
                          <a:latin typeface="Bitter Bold"/>
                        </a:rPr>
                        <a:t>3RD QUARTER</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July</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34623">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August</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45637">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September</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30116">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bl>
          </a:graphicData>
        </a:graphic>
      </p:graphicFrame>
      <p:graphicFrame>
        <p:nvGraphicFramePr>
          <p:cNvPr id="5" name="Table 5"/>
          <p:cNvGraphicFramePr>
            <a:graphicFrameLocks noGrp="1"/>
          </p:cNvGraphicFramePr>
          <p:nvPr/>
        </p:nvGraphicFramePr>
        <p:xfrm>
          <a:off x="13139967" y="2576812"/>
          <a:ext cx="3597333" cy="6877297"/>
        </p:xfrm>
        <a:graphic>
          <a:graphicData uri="http://schemas.openxmlformats.org/drawingml/2006/table">
            <a:tbl>
              <a:tblPr/>
              <a:tblGrid>
                <a:gridCol w="1100814"/>
              </a:tblGrid>
              <a:tr h="641730">
                <a:tc>
                  <a:txBody>
                    <a:bodyPr rtlCol="0"/>
                    <a:lstStyle/>
                    <a:p>
                      <a:pPr algn="ctr">
                        <a:lnSpc>
                          <a:spcPts val="2215"/>
                        </a:lnSpc>
                        <a:defRPr/>
                      </a:pPr>
                      <a:r>
                        <a:rPr lang="en-US" sz="1585">
                          <a:solidFill>
                            <a:srgbClr val="FFFFFF"/>
                          </a:solidFill>
                          <a:latin typeface="Bitter Bold"/>
                        </a:rPr>
                        <a:t>4TH QUARTER</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October</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34623">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November</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45637">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December</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30116">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bl>
          </a:graphicData>
        </a:graphic>
      </p:graphicFrame>
      <p:grpSp>
        <p:nvGrpSpPr>
          <p:cNvPr id="6" name="Group 6"/>
          <p:cNvGrpSpPr/>
          <p:nvPr/>
        </p:nvGrpSpPr>
        <p:grpSpPr>
          <a:xfrm rot="-5400000">
            <a:off x="-1312096" y="761141"/>
            <a:ext cx="2340796" cy="2340796"/>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9" name="Group 9"/>
          <p:cNvGrpSpPr/>
          <p:nvPr/>
        </p:nvGrpSpPr>
        <p:grpSpPr>
          <a:xfrm rot="-5400000">
            <a:off x="-1312096" y="3978840"/>
            <a:ext cx="2340796" cy="234079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2" name="Group 12"/>
          <p:cNvGrpSpPr/>
          <p:nvPr/>
        </p:nvGrpSpPr>
        <p:grpSpPr>
          <a:xfrm rot="-5400000">
            <a:off x="-1312096" y="7196540"/>
            <a:ext cx="2340796" cy="2340796"/>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5400000">
            <a:off x="17289750" y="761141"/>
            <a:ext cx="2340796" cy="234079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8" name="Group 18"/>
          <p:cNvGrpSpPr/>
          <p:nvPr/>
        </p:nvGrpSpPr>
        <p:grpSpPr>
          <a:xfrm rot="-5400000">
            <a:off x="17289750" y="3978840"/>
            <a:ext cx="2340796" cy="234079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1" name="Group 21"/>
          <p:cNvGrpSpPr/>
          <p:nvPr/>
        </p:nvGrpSpPr>
        <p:grpSpPr>
          <a:xfrm rot="-5400000">
            <a:off x="17289750" y="7196540"/>
            <a:ext cx="2340796" cy="2340796"/>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24" name="Picture 2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5137280" y="7253147"/>
            <a:ext cx="4493266" cy="3033853"/>
          </a:xfrm>
          <a:prstGeom prst="rect">
            <a:avLst/>
          </a:prstGeom>
        </p:spPr>
      </p:pic>
      <p:pic>
        <p:nvPicPr>
          <p:cNvPr id="25" name="Picture 2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4176672">
            <a:off x="-2332903" y="-120810"/>
            <a:ext cx="5262347" cy="4049902"/>
          </a:xfrm>
          <a:prstGeom prst="rect">
            <a:avLst/>
          </a:prstGeom>
        </p:spPr>
      </p:pic>
      <p:sp>
        <p:nvSpPr>
          <p:cNvPr id="26" name="TextBox 26"/>
          <p:cNvSpPr txBox="1"/>
          <p:nvPr/>
        </p:nvSpPr>
        <p:spPr>
          <a:xfrm>
            <a:off x="1579911" y="684941"/>
            <a:ext cx="15128178" cy="1219200"/>
          </a:xfrm>
          <a:prstGeom prst="rect">
            <a:avLst/>
          </a:prstGeom>
        </p:spPr>
        <p:txBody>
          <a:bodyPr lIns="0" tIns="0" rIns="0" bIns="0" rtlCol="0" anchor="t">
            <a:spAutoFit/>
          </a:bodyPr>
          <a:lstStyle/>
          <a:p>
            <a:pPr algn="ctr">
              <a:lnSpc>
                <a:spcPts val="9000"/>
              </a:lnSpc>
            </a:pPr>
            <a:r>
              <a:rPr lang="en-US" sz="7500">
                <a:solidFill>
                  <a:srgbClr val="216AD9"/>
                </a:solidFill>
                <a:latin typeface="Poppins Medium"/>
              </a:rPr>
              <a:t>SCHEDULE</a:t>
            </a:r>
            <a:endParaRPr lang="en-US" sz="7500">
              <a:solidFill>
                <a:srgbClr val="216AD9"/>
              </a:solidFill>
              <a:latin typeface="Poppins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p:nvPr/>
        </p:nvGrpSpPr>
        <p:grpSpPr>
          <a:xfrm rot="0">
            <a:off x="5863389" y="8551686"/>
            <a:ext cx="6561221" cy="1413228"/>
            <a:chOff x="0" y="0"/>
            <a:chExt cx="1652715" cy="355980"/>
          </a:xfrm>
        </p:grpSpPr>
        <p:sp>
          <p:nvSpPr>
            <p:cNvPr id="3" name="Freeform 3"/>
            <p:cNvSpPr/>
            <p:nvPr/>
          </p:nvSpPr>
          <p:spPr>
            <a:xfrm>
              <a:off x="0" y="0"/>
              <a:ext cx="1652715" cy="355980"/>
            </a:xfrm>
            <a:custGeom>
              <a:avLst/>
              <a:gdLst/>
              <a:ahLst/>
              <a:cxnLst/>
              <a:rect l="l" t="t" r="r" b="b"/>
              <a:pathLst>
                <a:path w="1652715" h="355980">
                  <a:moveTo>
                    <a:pt x="60178" y="0"/>
                  </a:moveTo>
                  <a:lnTo>
                    <a:pt x="1592537" y="0"/>
                  </a:lnTo>
                  <a:cubicBezTo>
                    <a:pt x="1608497" y="0"/>
                    <a:pt x="1623804" y="6340"/>
                    <a:pt x="1635089" y="17626"/>
                  </a:cubicBezTo>
                  <a:cubicBezTo>
                    <a:pt x="1646375" y="28911"/>
                    <a:pt x="1652715" y="44217"/>
                    <a:pt x="1652715" y="60178"/>
                  </a:cubicBezTo>
                  <a:lnTo>
                    <a:pt x="1652715" y="295802"/>
                  </a:lnTo>
                  <a:cubicBezTo>
                    <a:pt x="1652715" y="311762"/>
                    <a:pt x="1646375" y="327069"/>
                    <a:pt x="1635089" y="338354"/>
                  </a:cubicBezTo>
                  <a:cubicBezTo>
                    <a:pt x="1623804" y="349640"/>
                    <a:pt x="1608497" y="355980"/>
                    <a:pt x="1592537" y="355980"/>
                  </a:cubicBezTo>
                  <a:lnTo>
                    <a:pt x="60178" y="355980"/>
                  </a:lnTo>
                  <a:cubicBezTo>
                    <a:pt x="26942" y="355980"/>
                    <a:pt x="0" y="329037"/>
                    <a:pt x="0" y="295802"/>
                  </a:cubicBezTo>
                  <a:lnTo>
                    <a:pt x="0" y="60178"/>
                  </a:lnTo>
                  <a:cubicBezTo>
                    <a:pt x="0" y="44217"/>
                    <a:pt x="6340" y="28911"/>
                    <a:pt x="17626" y="17626"/>
                  </a:cubicBezTo>
                  <a:cubicBezTo>
                    <a:pt x="28911" y="6340"/>
                    <a:pt x="44217" y="0"/>
                    <a:pt x="60178" y="0"/>
                  </a:cubicBezTo>
                  <a:close/>
                </a:path>
              </a:pathLst>
            </a:custGeom>
            <a:solidFill>
              <a:srgbClr val="FFFFFF"/>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sp>
        <p:nvSpPr>
          <p:cNvPr id="5" name="TextBox 5"/>
          <p:cNvSpPr txBox="1"/>
          <p:nvPr/>
        </p:nvSpPr>
        <p:spPr>
          <a:xfrm>
            <a:off x="6042809" y="8915400"/>
            <a:ext cx="6202383" cy="685800"/>
          </a:xfrm>
          <a:prstGeom prst="rect">
            <a:avLst/>
          </a:prstGeom>
        </p:spPr>
        <p:txBody>
          <a:bodyPr lIns="0" tIns="0" rIns="0" bIns="0" rtlCol="0" anchor="t">
            <a:spAutoFit/>
          </a:bodyPr>
          <a:lstStyle/>
          <a:p>
            <a:pPr algn="ctr">
              <a:lnSpc>
                <a:spcPts val="5400"/>
              </a:lnSpc>
            </a:pPr>
            <a:r>
              <a:rPr lang="en-US" sz="4500">
                <a:solidFill>
                  <a:srgbClr val="216AD9"/>
                </a:solidFill>
                <a:latin typeface="Bitter"/>
              </a:rPr>
              <a:t>Write a Heading Here</a:t>
            </a:r>
            <a:endParaRPr lang="en-US" sz="4500">
              <a:solidFill>
                <a:srgbClr val="216AD9"/>
              </a:solidFill>
              <a:latin typeface="Bitter"/>
            </a:endParaRPr>
          </a:p>
        </p:txBody>
      </p:sp>
      <p:grpSp>
        <p:nvGrpSpPr>
          <p:cNvPr id="6" name="Group 6"/>
          <p:cNvGrpSpPr/>
          <p:nvPr/>
        </p:nvGrpSpPr>
        <p:grpSpPr>
          <a:xfrm rot="0">
            <a:off x="3175154" y="8820454"/>
            <a:ext cx="780746" cy="780746"/>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9" name="Group 9"/>
          <p:cNvGrpSpPr/>
          <p:nvPr/>
        </p:nvGrpSpPr>
        <p:grpSpPr>
          <a:xfrm rot="0">
            <a:off x="2101927" y="8820454"/>
            <a:ext cx="780746" cy="78074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2" name="Group 12"/>
          <p:cNvGrpSpPr/>
          <p:nvPr/>
        </p:nvGrpSpPr>
        <p:grpSpPr>
          <a:xfrm rot="0">
            <a:off x="1028700" y="8820454"/>
            <a:ext cx="780746" cy="780746"/>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0">
            <a:off x="16297738" y="8820454"/>
            <a:ext cx="780746" cy="78074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8" name="Group 18"/>
          <p:cNvGrpSpPr/>
          <p:nvPr/>
        </p:nvGrpSpPr>
        <p:grpSpPr>
          <a:xfrm rot="0">
            <a:off x="15224511" y="8820454"/>
            <a:ext cx="780746" cy="78074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1" name="Group 21"/>
          <p:cNvGrpSpPr/>
          <p:nvPr/>
        </p:nvGrpSpPr>
        <p:grpSpPr>
          <a:xfrm rot="0">
            <a:off x="14151284" y="8820454"/>
            <a:ext cx="780746" cy="780746"/>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24" name="Picture 2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61729" y="0"/>
            <a:ext cx="2763656" cy="25702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255959" y="165027"/>
            <a:ext cx="8561672"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4902"/>
                  </a:srgbClr>
                </a:solidFill>
                <a:latin typeface="Poppins Medium"/>
              </a:rPr>
              <a:t>SUMMARY</a:t>
            </a:r>
            <a:endParaRPr lang="en-US" sz="13065">
              <a:solidFill>
                <a:srgbClr val="216AD9">
                  <a:alpha val="14902"/>
                </a:srgbClr>
              </a:solidFill>
              <a:latin typeface="Poppins Medium"/>
            </a:endParaRPr>
          </a:p>
        </p:txBody>
      </p:sp>
      <p:sp>
        <p:nvSpPr>
          <p:cNvPr id="3" name="TextBox 3"/>
          <p:cNvSpPr txBox="1"/>
          <p:nvPr/>
        </p:nvSpPr>
        <p:spPr>
          <a:xfrm>
            <a:off x="0" y="2112459"/>
            <a:ext cx="8594573"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29804"/>
                  </a:srgbClr>
                </a:solidFill>
                <a:latin typeface="Poppins Medium"/>
              </a:rPr>
              <a:t>SUMMARY</a:t>
            </a:r>
            <a:endParaRPr lang="en-US" sz="13065">
              <a:solidFill>
                <a:srgbClr val="216AD9">
                  <a:alpha val="29804"/>
                </a:srgbClr>
              </a:solidFill>
              <a:latin typeface="Poppins Medium"/>
            </a:endParaRPr>
          </a:p>
        </p:txBody>
      </p:sp>
      <p:sp>
        <p:nvSpPr>
          <p:cNvPr id="4" name="TextBox 4"/>
          <p:cNvSpPr txBox="1"/>
          <p:nvPr/>
        </p:nvSpPr>
        <p:spPr>
          <a:xfrm>
            <a:off x="2457178" y="6137589"/>
            <a:ext cx="10300843"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9608"/>
                  </a:srgbClr>
                </a:solidFill>
                <a:latin typeface="Poppins Medium"/>
              </a:rPr>
              <a:t>SUMMARY</a:t>
            </a:r>
            <a:endParaRPr lang="en-US" sz="13065">
              <a:solidFill>
                <a:srgbClr val="216AD9">
                  <a:alpha val="19608"/>
                </a:srgbClr>
              </a:solidFill>
              <a:latin typeface="Poppins Medium"/>
            </a:endParaRPr>
          </a:p>
        </p:txBody>
      </p:sp>
      <p:sp>
        <p:nvSpPr>
          <p:cNvPr id="5" name="TextBox 5"/>
          <p:cNvSpPr txBox="1"/>
          <p:nvPr/>
        </p:nvSpPr>
        <p:spPr>
          <a:xfrm>
            <a:off x="12758021" y="6137589"/>
            <a:ext cx="12478698"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34902"/>
                  </a:srgbClr>
                </a:solidFill>
                <a:latin typeface="Poppins Medium"/>
              </a:rPr>
              <a:t>SUMMARY</a:t>
            </a:r>
            <a:endParaRPr lang="en-US" sz="13065">
              <a:solidFill>
                <a:srgbClr val="216AD9">
                  <a:alpha val="34902"/>
                </a:srgbClr>
              </a:solidFill>
              <a:latin typeface="Poppins Medium"/>
            </a:endParaRPr>
          </a:p>
        </p:txBody>
      </p:sp>
      <p:sp>
        <p:nvSpPr>
          <p:cNvPr id="6" name="TextBox 6"/>
          <p:cNvSpPr txBox="1"/>
          <p:nvPr/>
        </p:nvSpPr>
        <p:spPr>
          <a:xfrm>
            <a:off x="8229439" y="4150938"/>
            <a:ext cx="8588192"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49804"/>
                  </a:srgbClr>
                </a:solidFill>
                <a:latin typeface="Poppins Medium"/>
              </a:rPr>
              <a:t>SUMMARY</a:t>
            </a:r>
            <a:endParaRPr lang="en-US" sz="13065">
              <a:solidFill>
                <a:srgbClr val="216AD9">
                  <a:alpha val="49804"/>
                </a:srgbClr>
              </a:solidFill>
              <a:latin typeface="Poppins Medium"/>
            </a:endParaRPr>
          </a:p>
        </p:txBody>
      </p:sp>
      <p:sp>
        <p:nvSpPr>
          <p:cNvPr id="7" name="TextBox 7"/>
          <p:cNvSpPr txBox="1"/>
          <p:nvPr/>
        </p:nvSpPr>
        <p:spPr>
          <a:xfrm>
            <a:off x="-423020" y="169229"/>
            <a:ext cx="8652460"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49804"/>
                  </a:srgbClr>
                </a:solidFill>
                <a:latin typeface="Poppins Medium"/>
              </a:rPr>
              <a:t>SUMMARY</a:t>
            </a:r>
            <a:endParaRPr lang="en-US" sz="13065">
              <a:solidFill>
                <a:srgbClr val="216AD9">
                  <a:alpha val="49804"/>
                </a:srgbClr>
              </a:solidFill>
              <a:latin typeface="Poppins Medium"/>
            </a:endParaRPr>
          </a:p>
        </p:txBody>
      </p:sp>
      <p:sp>
        <p:nvSpPr>
          <p:cNvPr id="8" name="TextBox 8"/>
          <p:cNvSpPr txBox="1"/>
          <p:nvPr/>
        </p:nvSpPr>
        <p:spPr>
          <a:xfrm>
            <a:off x="-423020" y="4150938"/>
            <a:ext cx="9691705"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9608"/>
                  </a:srgbClr>
                </a:solidFill>
                <a:latin typeface="Poppins Medium"/>
              </a:rPr>
              <a:t>SUMMARY</a:t>
            </a:r>
            <a:endParaRPr lang="en-US" sz="13065">
              <a:solidFill>
                <a:srgbClr val="216AD9">
                  <a:alpha val="19608"/>
                </a:srgbClr>
              </a:solidFill>
              <a:latin typeface="Poppins Medium"/>
            </a:endParaRPr>
          </a:p>
        </p:txBody>
      </p:sp>
      <p:sp>
        <p:nvSpPr>
          <p:cNvPr id="9" name="TextBox 9"/>
          <p:cNvSpPr txBox="1"/>
          <p:nvPr/>
        </p:nvSpPr>
        <p:spPr>
          <a:xfrm>
            <a:off x="-10714487" y="6137589"/>
            <a:ext cx="12478698" cy="2114550"/>
          </a:xfrm>
          <a:prstGeom prst="rect">
            <a:avLst/>
          </a:prstGeom>
        </p:spPr>
        <p:txBody>
          <a:bodyPr lIns="0" tIns="0" rIns="0" bIns="0" rtlCol="0" anchor="t">
            <a:spAutoFit/>
          </a:bodyPr>
          <a:lstStyle/>
          <a:p>
            <a:pPr marL="0" lvl="0" indent="0" algn="r">
              <a:lnSpc>
                <a:spcPts val="15675"/>
              </a:lnSpc>
              <a:spcBef>
                <a:spcPct val="0"/>
              </a:spcBef>
            </a:pPr>
            <a:r>
              <a:rPr lang="en-US" sz="13065">
                <a:solidFill>
                  <a:srgbClr val="216AD9">
                    <a:alpha val="34902"/>
                  </a:srgbClr>
                </a:solidFill>
                <a:latin typeface="Poppins Medium"/>
              </a:rPr>
              <a:t>SUMMARY</a:t>
            </a:r>
            <a:endParaRPr lang="en-US" sz="13065">
              <a:solidFill>
                <a:srgbClr val="216AD9">
                  <a:alpha val="34902"/>
                </a:srgbClr>
              </a:solidFill>
              <a:latin typeface="Poppins Medium"/>
            </a:endParaRPr>
          </a:p>
        </p:txBody>
      </p:sp>
      <p:sp>
        <p:nvSpPr>
          <p:cNvPr id="10" name="TextBox 10"/>
          <p:cNvSpPr txBox="1"/>
          <p:nvPr/>
        </p:nvSpPr>
        <p:spPr>
          <a:xfrm>
            <a:off x="2345934" y="8172321"/>
            <a:ext cx="9090474"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49804"/>
                  </a:srgbClr>
                </a:solidFill>
                <a:latin typeface="Poppins Medium"/>
              </a:rPr>
              <a:t>SUMMARY</a:t>
            </a:r>
            <a:endParaRPr lang="en-US" sz="13065">
              <a:solidFill>
                <a:srgbClr val="216AD9">
                  <a:alpha val="49804"/>
                </a:srgbClr>
              </a:solidFill>
              <a:latin typeface="Poppins Medium"/>
            </a:endParaRPr>
          </a:p>
        </p:txBody>
      </p:sp>
      <p:grpSp>
        <p:nvGrpSpPr>
          <p:cNvPr id="11" name="Group 11"/>
          <p:cNvGrpSpPr>
            <a:grpSpLocks noChangeAspect="1"/>
          </p:cNvGrpSpPr>
          <p:nvPr/>
        </p:nvGrpSpPr>
        <p:grpSpPr>
          <a:xfrm rot="0">
            <a:off x="845826" y="1949466"/>
            <a:ext cx="6426315" cy="6426289"/>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16AD9"/>
            </a:solidFill>
            <a:ln w="12700">
              <a:solidFill>
                <a:srgbClr val="000000"/>
              </a:solidFill>
            </a:ln>
          </p:spPr>
        </p:sp>
      </p:grpSp>
      <p:sp>
        <p:nvSpPr>
          <p:cNvPr id="13" name="TextBox 13"/>
          <p:cNvSpPr txBox="1"/>
          <p:nvPr/>
        </p:nvSpPr>
        <p:spPr>
          <a:xfrm>
            <a:off x="10922701" y="8172321"/>
            <a:ext cx="8297594"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6863"/>
                  </a:srgbClr>
                </a:solidFill>
                <a:latin typeface="Poppins Medium"/>
              </a:rPr>
              <a:t>SUMMARY</a:t>
            </a:r>
            <a:endParaRPr lang="en-US" sz="13065">
              <a:solidFill>
                <a:srgbClr val="216AD9">
                  <a:alpha val="16863"/>
                </a:srgbClr>
              </a:solidFill>
              <a:latin typeface="Poppins Medium"/>
            </a:endParaRPr>
          </a:p>
        </p:txBody>
      </p:sp>
      <p:sp>
        <p:nvSpPr>
          <p:cNvPr id="14" name="TextBox 14"/>
          <p:cNvSpPr txBox="1"/>
          <p:nvPr/>
        </p:nvSpPr>
        <p:spPr>
          <a:xfrm>
            <a:off x="8832149" y="2112459"/>
            <a:ext cx="8742919"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34902"/>
                  </a:srgbClr>
                </a:solidFill>
                <a:latin typeface="Poppins Medium"/>
              </a:rPr>
              <a:t>SUMMARY</a:t>
            </a:r>
            <a:endParaRPr lang="en-US" sz="13065">
              <a:solidFill>
                <a:srgbClr val="216AD9">
                  <a:alpha val="34902"/>
                </a:srgbClr>
              </a:solidFill>
              <a:latin typeface="Poppins Medium"/>
            </a:endParaRPr>
          </a:p>
        </p:txBody>
      </p:sp>
      <p:pic>
        <p:nvPicPr>
          <p:cNvPr id="15" name="Picture 1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9233215" y="1028700"/>
            <a:ext cx="7049611" cy="7518783"/>
          </a:xfrm>
          <a:prstGeom prst="rect">
            <a:avLst/>
          </a:prstGeom>
        </p:spPr>
      </p:pic>
      <p:sp>
        <p:nvSpPr>
          <p:cNvPr id="16" name="TextBox 16"/>
          <p:cNvSpPr txBox="1"/>
          <p:nvPr/>
        </p:nvSpPr>
        <p:spPr>
          <a:xfrm>
            <a:off x="853211" y="1760034"/>
            <a:ext cx="6037960" cy="6316582"/>
          </a:xfrm>
          <a:prstGeom prst="rect">
            <a:avLst/>
          </a:prstGeom>
        </p:spPr>
        <p:txBody>
          <a:bodyPr lIns="0" tIns="0" rIns="0" bIns="0" rtlCol="0" anchor="t">
            <a:spAutoFit/>
          </a:bodyPr>
          <a:lstStyle/>
          <a:p>
            <a:pPr algn="ctr">
              <a:lnSpc>
                <a:spcPts val="47985"/>
              </a:lnSpc>
              <a:spcBef>
                <a:spcPct val="0"/>
              </a:spcBef>
            </a:pPr>
            <a:r>
              <a:rPr lang="en-US" sz="36910">
                <a:solidFill>
                  <a:srgbClr val="FFFFFF"/>
                </a:solidFill>
                <a:latin typeface="Poppins Medium"/>
              </a:rPr>
              <a:t>04</a:t>
            </a:r>
            <a:endParaRPr lang="en-US" sz="36910">
              <a:solidFill>
                <a:srgbClr val="FFFFFF"/>
              </a:solidFill>
              <a:latin typeface="Poppins Medium"/>
            </a:endParaRPr>
          </a:p>
        </p:txBody>
      </p:sp>
      <p:sp>
        <p:nvSpPr>
          <p:cNvPr id="17" name="TextBox 17"/>
          <p:cNvSpPr txBox="1"/>
          <p:nvPr/>
        </p:nvSpPr>
        <p:spPr>
          <a:xfrm>
            <a:off x="-6445652" y="8172321"/>
            <a:ext cx="9090474"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29804"/>
                  </a:srgbClr>
                </a:solidFill>
                <a:latin typeface="Poppins Medium"/>
              </a:rPr>
              <a:t>SUMMARY</a:t>
            </a:r>
            <a:endParaRPr lang="en-US" sz="13065">
              <a:solidFill>
                <a:srgbClr val="216AD9">
                  <a:alpha val="29804"/>
                </a:srgbClr>
              </a:solidFill>
              <a:latin typeface="Poppins Medium"/>
            </a:endParaRPr>
          </a:p>
        </p:txBody>
      </p:sp>
      <p:sp>
        <p:nvSpPr>
          <p:cNvPr id="18" name="TextBox 18"/>
          <p:cNvSpPr txBox="1"/>
          <p:nvPr/>
        </p:nvSpPr>
        <p:spPr>
          <a:xfrm>
            <a:off x="17259300" y="4150938"/>
            <a:ext cx="8588192"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29804"/>
                  </a:srgbClr>
                </a:solidFill>
                <a:latin typeface="Poppins Medium"/>
              </a:rPr>
              <a:t>SUMMARY</a:t>
            </a:r>
            <a:endParaRPr lang="en-US" sz="13065">
              <a:solidFill>
                <a:srgbClr val="216AD9">
                  <a:alpha val="29804"/>
                </a:srgbClr>
              </a:solidFill>
              <a:latin typeface="Poppins Medium"/>
            </a:endParaRPr>
          </a:p>
        </p:txBody>
      </p:sp>
      <p:sp>
        <p:nvSpPr>
          <p:cNvPr id="19" name="TextBox 19"/>
          <p:cNvSpPr txBox="1"/>
          <p:nvPr/>
        </p:nvSpPr>
        <p:spPr>
          <a:xfrm>
            <a:off x="16846207" y="169229"/>
            <a:ext cx="8561672"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29804"/>
                  </a:srgbClr>
                </a:solidFill>
                <a:latin typeface="Poppins Medium"/>
              </a:rPr>
              <a:t>SUMMARY</a:t>
            </a:r>
            <a:endParaRPr lang="en-US" sz="13065">
              <a:solidFill>
                <a:srgbClr val="216AD9">
                  <a:alpha val="29804"/>
                </a:srgbClr>
              </a:solidFill>
              <a:latin typeface="Poppins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7528855" y="3192261"/>
            <a:ext cx="12369052" cy="7094739"/>
            <a:chOff x="0" y="0"/>
            <a:chExt cx="7981950" cy="4578350"/>
          </a:xfrm>
        </p:grpSpPr>
        <p:sp>
          <p:nvSpPr>
            <p:cNvPr id="3" name="Freeform 3"/>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4" name="Freeform 4"/>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FFE2DE"/>
            </a:solidFill>
          </p:spPr>
        </p:sp>
        <p:sp>
          <p:nvSpPr>
            <p:cNvPr id="5" name="Freeform 5"/>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E6C3BE"/>
            </a:solidFill>
          </p:spPr>
        </p:sp>
        <p:sp>
          <p:nvSpPr>
            <p:cNvPr id="6" name="Freeform 6"/>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E6C3BE"/>
            </a:solidFill>
          </p:spPr>
        </p:sp>
        <p:sp>
          <p:nvSpPr>
            <p:cNvPr id="7" name="Freeform 7"/>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1"/>
              <a:stretch>
                <a:fillRect t="-3228" b="-3228"/>
              </a:stretch>
            </a:blipFill>
          </p:spPr>
        </p:sp>
      </p:grpSp>
      <p:grpSp>
        <p:nvGrpSpPr>
          <p:cNvPr id="8" name="Group 8"/>
          <p:cNvGrpSpPr>
            <a:grpSpLocks noChangeAspect="1"/>
          </p:cNvGrpSpPr>
          <p:nvPr/>
        </p:nvGrpSpPr>
        <p:grpSpPr>
          <a:xfrm rot="0">
            <a:off x="6265071" y="1181100"/>
            <a:ext cx="5486719" cy="3086241"/>
            <a:chOff x="0" y="0"/>
            <a:chExt cx="11289030" cy="6350000"/>
          </a:xfrm>
        </p:grpSpPr>
        <p:sp>
          <p:nvSpPr>
            <p:cNvPr id="9" name="Freeform 9"/>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solidFill>
              <a:srgbClr val="164985"/>
            </a:solidFill>
            <a:ln w="12700">
              <a:solidFill>
                <a:srgbClr val="000000"/>
              </a:solidFill>
            </a:ln>
          </p:spPr>
        </p:sp>
      </p:grpSp>
      <p:grpSp>
        <p:nvGrpSpPr>
          <p:cNvPr id="10" name="Group 10"/>
          <p:cNvGrpSpPr>
            <a:grpSpLocks noChangeAspect="1"/>
          </p:cNvGrpSpPr>
          <p:nvPr/>
        </p:nvGrpSpPr>
        <p:grpSpPr>
          <a:xfrm rot="0">
            <a:off x="6112671" y="1028700"/>
            <a:ext cx="5486719" cy="3086241"/>
            <a:chOff x="0" y="0"/>
            <a:chExt cx="11289030" cy="6350000"/>
          </a:xfrm>
        </p:grpSpPr>
        <p:sp>
          <p:nvSpPr>
            <p:cNvPr id="11" name="Freeform 11"/>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t="-9228" b="-9228"/>
              </a:stretch>
            </a:blipFill>
          </p:spPr>
        </p:sp>
      </p:grpSp>
      <p:sp>
        <p:nvSpPr>
          <p:cNvPr id="12" name="TextBox 12"/>
          <p:cNvSpPr txBox="1"/>
          <p:nvPr/>
        </p:nvSpPr>
        <p:spPr>
          <a:xfrm>
            <a:off x="1028700" y="4768156"/>
            <a:ext cx="5334000" cy="1251585"/>
          </a:xfrm>
          <a:prstGeom prst="rect">
            <a:avLst/>
          </a:prstGeom>
        </p:spPr>
        <p:txBody>
          <a:bodyPr lIns="0" tIns="0" rIns="0" bIns="0" rtlCol="0" anchor="t">
            <a:spAutoFit/>
          </a:bodyPr>
          <a:lstStyle/>
          <a:p>
            <a:pPr>
              <a:lnSpc>
                <a:spcPts val="5040"/>
              </a:lnSpc>
            </a:pPr>
            <a:r>
              <a:rPr lang="en-US" sz="3600">
                <a:solidFill>
                  <a:srgbClr val="FFFFFF"/>
                </a:solidFill>
                <a:latin typeface="Bitter"/>
              </a:rPr>
              <a:t>Write a caption for </a:t>
            </a:r>
            <a:endParaRPr lang="en-US" sz="3600">
              <a:solidFill>
                <a:srgbClr val="FFFFFF"/>
              </a:solidFill>
              <a:latin typeface="Bitter"/>
            </a:endParaRPr>
          </a:p>
          <a:p>
            <a:pPr marL="0" lvl="0" indent="0">
              <a:lnSpc>
                <a:spcPts val="5040"/>
              </a:lnSpc>
              <a:spcBef>
                <a:spcPct val="0"/>
              </a:spcBef>
            </a:pPr>
            <a:r>
              <a:rPr lang="en-US" sz="3600">
                <a:solidFill>
                  <a:srgbClr val="FFFFFF"/>
                </a:solidFill>
                <a:latin typeface="Bitter"/>
              </a:rPr>
              <a:t>the photos.</a:t>
            </a:r>
            <a:endParaRPr lang="en-US" sz="3600">
              <a:solidFill>
                <a:srgbClr val="FFFFFF"/>
              </a:solidFill>
              <a:latin typeface="Bitter"/>
            </a:endParaRPr>
          </a:p>
        </p:txBody>
      </p:sp>
      <p:grpSp>
        <p:nvGrpSpPr>
          <p:cNvPr id="13" name="Group 13"/>
          <p:cNvGrpSpPr>
            <a:grpSpLocks noChangeAspect="1"/>
          </p:cNvGrpSpPr>
          <p:nvPr/>
        </p:nvGrpSpPr>
        <p:grpSpPr>
          <a:xfrm rot="0">
            <a:off x="13281674" y="2380335"/>
            <a:ext cx="4130026" cy="2323110"/>
            <a:chOff x="0" y="0"/>
            <a:chExt cx="11289030" cy="6350000"/>
          </a:xfrm>
        </p:grpSpPr>
        <p:sp>
          <p:nvSpPr>
            <p:cNvPr id="14" name="Freeform 14"/>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solidFill>
              <a:srgbClr val="164985"/>
            </a:solidFill>
            <a:ln w="12700">
              <a:solidFill>
                <a:srgbClr val="000000"/>
              </a:solidFill>
            </a:ln>
          </p:spPr>
        </p:sp>
      </p:grpSp>
      <p:grpSp>
        <p:nvGrpSpPr>
          <p:cNvPr id="15" name="Group 15"/>
          <p:cNvGrpSpPr>
            <a:grpSpLocks noChangeAspect="1"/>
          </p:cNvGrpSpPr>
          <p:nvPr/>
        </p:nvGrpSpPr>
        <p:grpSpPr>
          <a:xfrm rot="0">
            <a:off x="13129274" y="2227935"/>
            <a:ext cx="4130026" cy="2323110"/>
            <a:chOff x="0" y="0"/>
            <a:chExt cx="11289030" cy="6350000"/>
          </a:xfrm>
        </p:grpSpPr>
        <p:sp>
          <p:nvSpPr>
            <p:cNvPr id="16" name="Freeform 1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t="-16673" b="-16673"/>
              </a:stretch>
            </a:blipFill>
          </p:spPr>
        </p:sp>
      </p:grpSp>
      <p:grpSp>
        <p:nvGrpSpPr>
          <p:cNvPr id="17" name="Group 17"/>
          <p:cNvGrpSpPr>
            <a:grpSpLocks noChangeAspect="1"/>
          </p:cNvGrpSpPr>
          <p:nvPr/>
        </p:nvGrpSpPr>
        <p:grpSpPr>
          <a:xfrm rot="0">
            <a:off x="6265071" y="6892031"/>
            <a:ext cx="3498679" cy="1967982"/>
            <a:chOff x="0" y="0"/>
            <a:chExt cx="11289030" cy="6350000"/>
          </a:xfrm>
        </p:grpSpPr>
        <p:sp>
          <p:nvSpPr>
            <p:cNvPr id="18" name="Freeform 18"/>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solidFill>
              <a:srgbClr val="164985"/>
            </a:solidFill>
            <a:ln w="12700">
              <a:solidFill>
                <a:srgbClr val="000000"/>
              </a:solidFill>
            </a:ln>
          </p:spPr>
        </p:sp>
      </p:grpSp>
      <p:grpSp>
        <p:nvGrpSpPr>
          <p:cNvPr id="19" name="Group 19"/>
          <p:cNvGrpSpPr>
            <a:grpSpLocks noChangeAspect="1"/>
          </p:cNvGrpSpPr>
          <p:nvPr/>
        </p:nvGrpSpPr>
        <p:grpSpPr>
          <a:xfrm rot="0">
            <a:off x="6112671" y="6739631"/>
            <a:ext cx="3498679" cy="1967982"/>
            <a:chOff x="0" y="0"/>
            <a:chExt cx="11289030" cy="6350000"/>
          </a:xfrm>
        </p:grpSpPr>
        <p:sp>
          <p:nvSpPr>
            <p:cNvPr id="20" name="Freeform 20"/>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t="-1069" b="-17387"/>
              </a:stretch>
            </a:blipFill>
          </p:spPr>
        </p:sp>
      </p:grpSp>
      <p:grpSp>
        <p:nvGrpSpPr>
          <p:cNvPr id="21" name="Group 21"/>
          <p:cNvGrpSpPr/>
          <p:nvPr/>
        </p:nvGrpSpPr>
        <p:grpSpPr>
          <a:xfrm rot="0">
            <a:off x="1028700" y="3819420"/>
            <a:ext cx="591042" cy="591042"/>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4" name="Group 24"/>
          <p:cNvGrpSpPr/>
          <p:nvPr/>
        </p:nvGrpSpPr>
        <p:grpSpPr>
          <a:xfrm rot="0">
            <a:off x="1796486" y="3819420"/>
            <a:ext cx="591042" cy="591042"/>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7" name="Group 27"/>
          <p:cNvGrpSpPr/>
          <p:nvPr/>
        </p:nvGrpSpPr>
        <p:grpSpPr>
          <a:xfrm rot="0">
            <a:off x="2564272" y="3819420"/>
            <a:ext cx="591042" cy="591042"/>
            <a:chOff x="0" y="0"/>
            <a:chExt cx="812800" cy="812800"/>
          </a:xfrm>
        </p:grpSpPr>
        <p:sp>
          <p:nvSpPr>
            <p:cNvPr id="28" name="Freeform 2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30" name="Picture 3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257439" y="8072729"/>
            <a:ext cx="3821711" cy="355419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873651" y="1448303"/>
            <a:ext cx="8270349" cy="2110250"/>
            <a:chOff x="0" y="0"/>
            <a:chExt cx="3748931" cy="956572"/>
          </a:xfrm>
        </p:grpSpPr>
        <p:sp>
          <p:nvSpPr>
            <p:cNvPr id="3" name="Freeform 3"/>
            <p:cNvSpPr/>
            <p:nvPr/>
          </p:nvSpPr>
          <p:spPr>
            <a:xfrm>
              <a:off x="0" y="0"/>
              <a:ext cx="3748931" cy="956572"/>
            </a:xfrm>
            <a:custGeom>
              <a:avLst/>
              <a:gdLst/>
              <a:ahLst/>
              <a:cxnLst/>
              <a:rect l="l" t="t" r="r" b="b"/>
              <a:pathLst>
                <a:path w="3748931" h="956572">
                  <a:moveTo>
                    <a:pt x="3624471" y="956572"/>
                  </a:moveTo>
                  <a:lnTo>
                    <a:pt x="124460" y="956572"/>
                  </a:lnTo>
                  <a:cubicBezTo>
                    <a:pt x="55880" y="956572"/>
                    <a:pt x="0" y="900692"/>
                    <a:pt x="0" y="832112"/>
                  </a:cubicBezTo>
                  <a:lnTo>
                    <a:pt x="0" y="124460"/>
                  </a:lnTo>
                  <a:cubicBezTo>
                    <a:pt x="0" y="55880"/>
                    <a:pt x="55880" y="0"/>
                    <a:pt x="124460" y="0"/>
                  </a:cubicBezTo>
                  <a:lnTo>
                    <a:pt x="3624471" y="0"/>
                  </a:lnTo>
                  <a:cubicBezTo>
                    <a:pt x="3693051" y="0"/>
                    <a:pt x="3748931" y="55880"/>
                    <a:pt x="3748931" y="124460"/>
                  </a:cubicBezTo>
                  <a:lnTo>
                    <a:pt x="3748931" y="832112"/>
                  </a:lnTo>
                  <a:cubicBezTo>
                    <a:pt x="3748931" y="900692"/>
                    <a:pt x="3693051" y="956572"/>
                    <a:pt x="3624471" y="956572"/>
                  </a:cubicBezTo>
                  <a:close/>
                </a:path>
              </a:pathLst>
            </a:custGeom>
            <a:solidFill>
              <a:srgbClr val="B3C6E6"/>
            </a:solidFill>
          </p:spPr>
        </p:sp>
      </p:grpSp>
      <p:grpSp>
        <p:nvGrpSpPr>
          <p:cNvPr id="4" name="Group 4"/>
          <p:cNvGrpSpPr/>
          <p:nvPr/>
        </p:nvGrpSpPr>
        <p:grpSpPr>
          <a:xfrm rot="0">
            <a:off x="1189973" y="1015836"/>
            <a:ext cx="7954027" cy="1969153"/>
            <a:chOff x="0" y="0"/>
            <a:chExt cx="10605369" cy="2625537"/>
          </a:xfrm>
        </p:grpSpPr>
        <p:grpSp>
          <p:nvGrpSpPr>
            <p:cNvPr id="5" name="Group 5"/>
            <p:cNvGrpSpPr/>
            <p:nvPr/>
          </p:nvGrpSpPr>
          <p:grpSpPr>
            <a:xfrm rot="0">
              <a:off x="0" y="0"/>
              <a:ext cx="10605369" cy="2625537"/>
              <a:chOff x="0" y="0"/>
              <a:chExt cx="3605543" cy="892613"/>
            </a:xfrm>
          </p:grpSpPr>
          <p:sp>
            <p:nvSpPr>
              <p:cNvPr id="6" name="Freeform 6"/>
              <p:cNvSpPr/>
              <p:nvPr/>
            </p:nvSpPr>
            <p:spPr>
              <a:xfrm>
                <a:off x="0" y="0"/>
                <a:ext cx="3605543" cy="892613"/>
              </a:xfrm>
              <a:custGeom>
                <a:avLst/>
                <a:gdLst/>
                <a:ahLst/>
                <a:cxnLst/>
                <a:rect l="l" t="t" r="r" b="b"/>
                <a:pathLst>
                  <a:path w="3605543" h="892613">
                    <a:moveTo>
                      <a:pt x="3481083" y="892612"/>
                    </a:moveTo>
                    <a:lnTo>
                      <a:pt x="124460" y="892612"/>
                    </a:lnTo>
                    <a:cubicBezTo>
                      <a:pt x="55880" y="892612"/>
                      <a:pt x="0" y="836733"/>
                      <a:pt x="0" y="768152"/>
                    </a:cubicBezTo>
                    <a:lnTo>
                      <a:pt x="0" y="124460"/>
                    </a:lnTo>
                    <a:cubicBezTo>
                      <a:pt x="0" y="55880"/>
                      <a:pt x="55880" y="0"/>
                      <a:pt x="124460" y="0"/>
                    </a:cubicBezTo>
                    <a:lnTo>
                      <a:pt x="3481083" y="0"/>
                    </a:lnTo>
                    <a:cubicBezTo>
                      <a:pt x="3549663" y="0"/>
                      <a:pt x="3605543" y="55880"/>
                      <a:pt x="3605543" y="124460"/>
                    </a:cubicBezTo>
                    <a:lnTo>
                      <a:pt x="3605543" y="768153"/>
                    </a:lnTo>
                    <a:cubicBezTo>
                      <a:pt x="3605543" y="836733"/>
                      <a:pt x="3549663" y="892613"/>
                      <a:pt x="3481083" y="892613"/>
                    </a:cubicBezTo>
                    <a:close/>
                  </a:path>
                </a:pathLst>
              </a:custGeom>
              <a:solidFill>
                <a:srgbClr val="216AD9"/>
              </a:solidFill>
            </p:spPr>
          </p:sp>
        </p:grpSp>
        <p:sp>
          <p:nvSpPr>
            <p:cNvPr id="7" name="TextBox 7"/>
            <p:cNvSpPr txBox="1"/>
            <p:nvPr/>
          </p:nvSpPr>
          <p:spPr>
            <a:xfrm>
              <a:off x="1050278" y="562388"/>
              <a:ext cx="8758814" cy="1611887"/>
            </a:xfrm>
            <a:prstGeom prst="rect">
              <a:avLst/>
            </a:prstGeom>
          </p:spPr>
          <p:txBody>
            <a:bodyPr lIns="0" tIns="0" rIns="0" bIns="0" rtlCol="0" anchor="t">
              <a:spAutoFit/>
            </a:bodyPr>
            <a:lstStyle/>
            <a:p>
              <a:pPr>
                <a:lnSpc>
                  <a:spcPts val="8800"/>
                </a:lnSpc>
              </a:pPr>
              <a:r>
                <a:rPr lang="en-US" sz="8000" spc="-80">
                  <a:solidFill>
                    <a:srgbClr val="FFFFFF"/>
                  </a:solidFill>
                  <a:latin typeface="Poppins Medium Bold"/>
                </a:rPr>
                <a:t>2 OUT OF 5</a:t>
              </a:r>
              <a:endParaRPr lang="en-US" sz="8000" spc="-80">
                <a:solidFill>
                  <a:srgbClr val="FFFFFF"/>
                </a:solidFill>
                <a:latin typeface="Poppins Medium Bold"/>
              </a:endParaRPr>
            </a:p>
          </p:txBody>
        </p:sp>
      </p:grpSp>
      <p:grpSp>
        <p:nvGrpSpPr>
          <p:cNvPr id="8" name="Group 8"/>
          <p:cNvGrpSpPr/>
          <p:nvPr/>
        </p:nvGrpSpPr>
        <p:grpSpPr>
          <a:xfrm rot="0">
            <a:off x="873651" y="4439768"/>
            <a:ext cx="8270349" cy="2110250"/>
            <a:chOff x="0" y="0"/>
            <a:chExt cx="3748931" cy="956572"/>
          </a:xfrm>
        </p:grpSpPr>
        <p:sp>
          <p:nvSpPr>
            <p:cNvPr id="9" name="Freeform 9"/>
            <p:cNvSpPr/>
            <p:nvPr/>
          </p:nvSpPr>
          <p:spPr>
            <a:xfrm>
              <a:off x="0" y="0"/>
              <a:ext cx="3748931" cy="956572"/>
            </a:xfrm>
            <a:custGeom>
              <a:avLst/>
              <a:gdLst/>
              <a:ahLst/>
              <a:cxnLst/>
              <a:rect l="l" t="t" r="r" b="b"/>
              <a:pathLst>
                <a:path w="3748931" h="956572">
                  <a:moveTo>
                    <a:pt x="3624471" y="956572"/>
                  </a:moveTo>
                  <a:lnTo>
                    <a:pt x="124460" y="956572"/>
                  </a:lnTo>
                  <a:cubicBezTo>
                    <a:pt x="55880" y="956572"/>
                    <a:pt x="0" y="900692"/>
                    <a:pt x="0" y="832112"/>
                  </a:cubicBezTo>
                  <a:lnTo>
                    <a:pt x="0" y="124460"/>
                  </a:lnTo>
                  <a:cubicBezTo>
                    <a:pt x="0" y="55880"/>
                    <a:pt x="55880" y="0"/>
                    <a:pt x="124460" y="0"/>
                  </a:cubicBezTo>
                  <a:lnTo>
                    <a:pt x="3624471" y="0"/>
                  </a:lnTo>
                  <a:cubicBezTo>
                    <a:pt x="3693051" y="0"/>
                    <a:pt x="3748931" y="55880"/>
                    <a:pt x="3748931" y="124460"/>
                  </a:cubicBezTo>
                  <a:lnTo>
                    <a:pt x="3748931" y="832112"/>
                  </a:lnTo>
                  <a:cubicBezTo>
                    <a:pt x="3748931" y="900692"/>
                    <a:pt x="3693051" y="956572"/>
                    <a:pt x="3624471" y="956572"/>
                  </a:cubicBezTo>
                  <a:close/>
                </a:path>
              </a:pathLst>
            </a:custGeom>
            <a:solidFill>
              <a:srgbClr val="B3C6E6"/>
            </a:solidFill>
          </p:spPr>
        </p:sp>
      </p:grpSp>
      <p:grpSp>
        <p:nvGrpSpPr>
          <p:cNvPr id="10" name="Group 10"/>
          <p:cNvGrpSpPr/>
          <p:nvPr/>
        </p:nvGrpSpPr>
        <p:grpSpPr>
          <a:xfrm rot="0">
            <a:off x="1189973" y="4007301"/>
            <a:ext cx="7954027" cy="1969153"/>
            <a:chOff x="0" y="0"/>
            <a:chExt cx="10605369" cy="2625537"/>
          </a:xfrm>
        </p:grpSpPr>
        <p:grpSp>
          <p:nvGrpSpPr>
            <p:cNvPr id="11" name="Group 11"/>
            <p:cNvGrpSpPr/>
            <p:nvPr/>
          </p:nvGrpSpPr>
          <p:grpSpPr>
            <a:xfrm rot="0">
              <a:off x="0" y="0"/>
              <a:ext cx="10605369" cy="2625537"/>
              <a:chOff x="0" y="0"/>
              <a:chExt cx="3605543" cy="892613"/>
            </a:xfrm>
          </p:grpSpPr>
          <p:sp>
            <p:nvSpPr>
              <p:cNvPr id="12" name="Freeform 12"/>
              <p:cNvSpPr/>
              <p:nvPr/>
            </p:nvSpPr>
            <p:spPr>
              <a:xfrm>
                <a:off x="0" y="0"/>
                <a:ext cx="3605543" cy="892613"/>
              </a:xfrm>
              <a:custGeom>
                <a:avLst/>
                <a:gdLst/>
                <a:ahLst/>
                <a:cxnLst/>
                <a:rect l="l" t="t" r="r" b="b"/>
                <a:pathLst>
                  <a:path w="3605543" h="892613">
                    <a:moveTo>
                      <a:pt x="3481083" y="892612"/>
                    </a:moveTo>
                    <a:lnTo>
                      <a:pt x="124460" y="892612"/>
                    </a:lnTo>
                    <a:cubicBezTo>
                      <a:pt x="55880" y="892612"/>
                      <a:pt x="0" y="836733"/>
                      <a:pt x="0" y="768152"/>
                    </a:cubicBezTo>
                    <a:lnTo>
                      <a:pt x="0" y="124460"/>
                    </a:lnTo>
                    <a:cubicBezTo>
                      <a:pt x="0" y="55880"/>
                      <a:pt x="55880" y="0"/>
                      <a:pt x="124460" y="0"/>
                    </a:cubicBezTo>
                    <a:lnTo>
                      <a:pt x="3481083" y="0"/>
                    </a:lnTo>
                    <a:cubicBezTo>
                      <a:pt x="3549663" y="0"/>
                      <a:pt x="3605543" y="55880"/>
                      <a:pt x="3605543" y="124460"/>
                    </a:cubicBezTo>
                    <a:lnTo>
                      <a:pt x="3605543" y="768153"/>
                    </a:lnTo>
                    <a:cubicBezTo>
                      <a:pt x="3605543" y="836733"/>
                      <a:pt x="3549663" y="892613"/>
                      <a:pt x="3481083" y="892613"/>
                    </a:cubicBezTo>
                    <a:close/>
                  </a:path>
                </a:pathLst>
              </a:custGeom>
              <a:solidFill>
                <a:srgbClr val="216AD9"/>
              </a:solidFill>
            </p:spPr>
          </p:sp>
        </p:grpSp>
        <p:sp>
          <p:nvSpPr>
            <p:cNvPr id="13" name="TextBox 13"/>
            <p:cNvSpPr txBox="1"/>
            <p:nvPr/>
          </p:nvSpPr>
          <p:spPr>
            <a:xfrm>
              <a:off x="1050278" y="562388"/>
              <a:ext cx="8758814" cy="1611887"/>
            </a:xfrm>
            <a:prstGeom prst="rect">
              <a:avLst/>
            </a:prstGeom>
          </p:spPr>
          <p:txBody>
            <a:bodyPr lIns="0" tIns="0" rIns="0" bIns="0" rtlCol="0" anchor="t">
              <a:spAutoFit/>
            </a:bodyPr>
            <a:lstStyle/>
            <a:p>
              <a:pPr>
                <a:lnSpc>
                  <a:spcPts val="8800"/>
                </a:lnSpc>
              </a:pPr>
              <a:r>
                <a:rPr lang="en-US" sz="8000" spc="-80">
                  <a:solidFill>
                    <a:srgbClr val="FFFFFF"/>
                  </a:solidFill>
                  <a:latin typeface="Poppins Medium Bold"/>
                </a:rPr>
                <a:t>95%</a:t>
              </a:r>
              <a:endParaRPr lang="en-US" sz="8000" spc="-80">
                <a:solidFill>
                  <a:srgbClr val="FFFFFF"/>
                </a:solidFill>
                <a:latin typeface="Poppins Medium Bold"/>
              </a:endParaRPr>
            </a:p>
          </p:txBody>
        </p:sp>
      </p:grpSp>
      <p:grpSp>
        <p:nvGrpSpPr>
          <p:cNvPr id="14" name="Group 14"/>
          <p:cNvGrpSpPr/>
          <p:nvPr/>
        </p:nvGrpSpPr>
        <p:grpSpPr>
          <a:xfrm rot="0">
            <a:off x="873651" y="7431233"/>
            <a:ext cx="8270349" cy="2110250"/>
            <a:chOff x="0" y="0"/>
            <a:chExt cx="3748931" cy="956572"/>
          </a:xfrm>
        </p:grpSpPr>
        <p:sp>
          <p:nvSpPr>
            <p:cNvPr id="15" name="Freeform 15"/>
            <p:cNvSpPr/>
            <p:nvPr/>
          </p:nvSpPr>
          <p:spPr>
            <a:xfrm>
              <a:off x="0" y="0"/>
              <a:ext cx="3748931" cy="956572"/>
            </a:xfrm>
            <a:custGeom>
              <a:avLst/>
              <a:gdLst/>
              <a:ahLst/>
              <a:cxnLst/>
              <a:rect l="l" t="t" r="r" b="b"/>
              <a:pathLst>
                <a:path w="3748931" h="956572">
                  <a:moveTo>
                    <a:pt x="3624471" y="956572"/>
                  </a:moveTo>
                  <a:lnTo>
                    <a:pt x="124460" y="956572"/>
                  </a:lnTo>
                  <a:cubicBezTo>
                    <a:pt x="55880" y="956572"/>
                    <a:pt x="0" y="900692"/>
                    <a:pt x="0" y="832112"/>
                  </a:cubicBezTo>
                  <a:lnTo>
                    <a:pt x="0" y="124460"/>
                  </a:lnTo>
                  <a:cubicBezTo>
                    <a:pt x="0" y="55880"/>
                    <a:pt x="55880" y="0"/>
                    <a:pt x="124460" y="0"/>
                  </a:cubicBezTo>
                  <a:lnTo>
                    <a:pt x="3624471" y="0"/>
                  </a:lnTo>
                  <a:cubicBezTo>
                    <a:pt x="3693051" y="0"/>
                    <a:pt x="3748931" y="55880"/>
                    <a:pt x="3748931" y="124460"/>
                  </a:cubicBezTo>
                  <a:lnTo>
                    <a:pt x="3748931" y="832112"/>
                  </a:lnTo>
                  <a:cubicBezTo>
                    <a:pt x="3748931" y="900692"/>
                    <a:pt x="3693051" y="956572"/>
                    <a:pt x="3624471" y="956572"/>
                  </a:cubicBezTo>
                  <a:close/>
                </a:path>
              </a:pathLst>
            </a:custGeom>
            <a:solidFill>
              <a:srgbClr val="B3C6E6"/>
            </a:solidFill>
          </p:spPr>
        </p:sp>
      </p:grpSp>
      <p:grpSp>
        <p:nvGrpSpPr>
          <p:cNvPr id="16" name="Group 16"/>
          <p:cNvGrpSpPr/>
          <p:nvPr/>
        </p:nvGrpSpPr>
        <p:grpSpPr>
          <a:xfrm rot="0">
            <a:off x="1189973" y="6998766"/>
            <a:ext cx="7954027" cy="1969153"/>
            <a:chOff x="0" y="0"/>
            <a:chExt cx="10605369" cy="2625537"/>
          </a:xfrm>
        </p:grpSpPr>
        <p:grpSp>
          <p:nvGrpSpPr>
            <p:cNvPr id="17" name="Group 17"/>
            <p:cNvGrpSpPr/>
            <p:nvPr/>
          </p:nvGrpSpPr>
          <p:grpSpPr>
            <a:xfrm rot="0">
              <a:off x="0" y="0"/>
              <a:ext cx="10605369" cy="2625537"/>
              <a:chOff x="0" y="0"/>
              <a:chExt cx="3605543" cy="892613"/>
            </a:xfrm>
          </p:grpSpPr>
          <p:sp>
            <p:nvSpPr>
              <p:cNvPr id="18" name="Freeform 18"/>
              <p:cNvSpPr/>
              <p:nvPr/>
            </p:nvSpPr>
            <p:spPr>
              <a:xfrm>
                <a:off x="0" y="0"/>
                <a:ext cx="3605543" cy="892613"/>
              </a:xfrm>
              <a:custGeom>
                <a:avLst/>
                <a:gdLst/>
                <a:ahLst/>
                <a:cxnLst/>
                <a:rect l="l" t="t" r="r" b="b"/>
                <a:pathLst>
                  <a:path w="3605543" h="892613">
                    <a:moveTo>
                      <a:pt x="3481083" y="892612"/>
                    </a:moveTo>
                    <a:lnTo>
                      <a:pt x="124460" y="892612"/>
                    </a:lnTo>
                    <a:cubicBezTo>
                      <a:pt x="55880" y="892612"/>
                      <a:pt x="0" y="836733"/>
                      <a:pt x="0" y="768152"/>
                    </a:cubicBezTo>
                    <a:lnTo>
                      <a:pt x="0" y="124460"/>
                    </a:lnTo>
                    <a:cubicBezTo>
                      <a:pt x="0" y="55880"/>
                      <a:pt x="55880" y="0"/>
                      <a:pt x="124460" y="0"/>
                    </a:cubicBezTo>
                    <a:lnTo>
                      <a:pt x="3481083" y="0"/>
                    </a:lnTo>
                    <a:cubicBezTo>
                      <a:pt x="3549663" y="0"/>
                      <a:pt x="3605543" y="55880"/>
                      <a:pt x="3605543" y="124460"/>
                    </a:cubicBezTo>
                    <a:lnTo>
                      <a:pt x="3605543" y="768153"/>
                    </a:lnTo>
                    <a:cubicBezTo>
                      <a:pt x="3605543" y="836733"/>
                      <a:pt x="3549663" y="892613"/>
                      <a:pt x="3481083" y="892613"/>
                    </a:cubicBezTo>
                    <a:close/>
                  </a:path>
                </a:pathLst>
              </a:custGeom>
              <a:solidFill>
                <a:srgbClr val="216AD9"/>
              </a:solidFill>
            </p:spPr>
          </p:sp>
        </p:grpSp>
        <p:sp>
          <p:nvSpPr>
            <p:cNvPr id="19" name="TextBox 19"/>
            <p:cNvSpPr txBox="1"/>
            <p:nvPr/>
          </p:nvSpPr>
          <p:spPr>
            <a:xfrm>
              <a:off x="1050278" y="562388"/>
              <a:ext cx="8758814" cy="1611887"/>
            </a:xfrm>
            <a:prstGeom prst="rect">
              <a:avLst/>
            </a:prstGeom>
          </p:spPr>
          <p:txBody>
            <a:bodyPr lIns="0" tIns="0" rIns="0" bIns="0" rtlCol="0" anchor="t">
              <a:spAutoFit/>
            </a:bodyPr>
            <a:lstStyle/>
            <a:p>
              <a:pPr>
                <a:lnSpc>
                  <a:spcPts val="8800"/>
                </a:lnSpc>
              </a:pPr>
              <a:r>
                <a:rPr lang="en-US" sz="8000" spc="-80">
                  <a:solidFill>
                    <a:srgbClr val="FFFFFF"/>
                  </a:solidFill>
                  <a:latin typeface="Poppins Medium Bold"/>
                </a:rPr>
                <a:t>12 MILLION</a:t>
              </a:r>
              <a:endParaRPr lang="en-US" sz="8000" spc="-80">
                <a:solidFill>
                  <a:srgbClr val="FFFFFF"/>
                </a:solidFill>
                <a:latin typeface="Poppins Medium Bold"/>
              </a:endParaRPr>
            </a:p>
          </p:txBody>
        </p:sp>
      </p:grpSp>
      <p:pic>
        <p:nvPicPr>
          <p:cNvPr id="20" name="Picture 20"/>
          <p:cNvPicPr>
            <a:picLocks noChangeAspect="1"/>
          </p:cNvPicPr>
          <p:nvPr/>
        </p:nvPicPr>
        <p:blipFill>
          <a:blip r:embed="rId1"/>
          <a:srcRect/>
          <a:stretch>
            <a:fillRect/>
          </a:stretch>
        </p:blipFill>
        <p:spPr>
          <a:xfrm>
            <a:off x="7808921" y="4354398"/>
            <a:ext cx="1088471" cy="1274958"/>
          </a:xfrm>
          <a:prstGeom prst="rect">
            <a:avLst/>
          </a:prstGeom>
        </p:spPr>
      </p:pic>
      <p:pic>
        <p:nvPicPr>
          <p:cNvPr id="21" name="Picture 21"/>
          <p:cNvPicPr>
            <a:picLocks noChangeAspect="1"/>
          </p:cNvPicPr>
          <p:nvPr/>
        </p:nvPicPr>
        <p:blipFill>
          <a:blip r:embed="rId1"/>
          <a:srcRect/>
          <a:stretch>
            <a:fillRect/>
          </a:stretch>
        </p:blipFill>
        <p:spPr>
          <a:xfrm>
            <a:off x="7808921" y="1426472"/>
            <a:ext cx="1088471" cy="1274958"/>
          </a:xfrm>
          <a:prstGeom prst="rect">
            <a:avLst/>
          </a:prstGeom>
        </p:spPr>
      </p:pic>
      <p:pic>
        <p:nvPicPr>
          <p:cNvPr id="22" name="Picture 22"/>
          <p:cNvPicPr>
            <a:picLocks noChangeAspect="1"/>
          </p:cNvPicPr>
          <p:nvPr/>
        </p:nvPicPr>
        <p:blipFill>
          <a:blip r:embed="rId1"/>
          <a:srcRect/>
          <a:stretch>
            <a:fillRect/>
          </a:stretch>
        </p:blipFill>
        <p:spPr>
          <a:xfrm>
            <a:off x="7808921" y="7512044"/>
            <a:ext cx="1088471" cy="1274958"/>
          </a:xfrm>
          <a:prstGeom prst="rect">
            <a:avLst/>
          </a:prstGeom>
        </p:spPr>
      </p:pic>
      <p:pic>
        <p:nvPicPr>
          <p:cNvPr id="23" name="Picture 23"/>
          <p:cNvPicPr>
            <a:picLocks noChangeAspect="1"/>
          </p:cNvPicPr>
          <p:nvPr/>
        </p:nvPicPr>
        <p:blipFill>
          <a:blip r:embed="rId2"/>
          <a:srcRect/>
          <a:stretch>
            <a:fillRect/>
          </a:stretch>
        </p:blipFill>
        <p:spPr>
          <a:xfrm>
            <a:off x="10014481" y="2063950"/>
            <a:ext cx="7405354" cy="6442658"/>
          </a:xfrm>
          <a:prstGeom prst="rect">
            <a:avLst/>
          </a:prstGeom>
        </p:spPr>
      </p:pic>
      <p:sp>
        <p:nvSpPr>
          <p:cNvPr id="24" name="TextBox 24"/>
          <p:cNvSpPr txBox="1"/>
          <p:nvPr/>
        </p:nvSpPr>
        <p:spPr>
          <a:xfrm>
            <a:off x="1189973" y="2985796"/>
            <a:ext cx="7552524" cy="495300"/>
          </a:xfrm>
          <a:prstGeom prst="rect">
            <a:avLst/>
          </a:prstGeom>
        </p:spPr>
        <p:txBody>
          <a:bodyPr lIns="0" tIns="0" rIns="0" bIns="0" rtlCol="0" anchor="t">
            <a:spAutoFit/>
          </a:bodyPr>
          <a:lstStyle/>
          <a:p>
            <a:pPr algn="ctr">
              <a:lnSpc>
                <a:spcPts val="3840"/>
              </a:lnSpc>
            </a:pPr>
            <a:r>
              <a:rPr lang="en-US" sz="3200">
                <a:solidFill>
                  <a:srgbClr val="FFFFFF"/>
                </a:solidFill>
                <a:latin typeface="Bitter"/>
              </a:rPr>
              <a:t>Elaborate on the featured statistic.</a:t>
            </a:r>
            <a:endParaRPr lang="en-US" sz="3200">
              <a:solidFill>
                <a:srgbClr val="FFFFFF"/>
              </a:solidFill>
              <a:latin typeface="Bitter"/>
            </a:endParaRPr>
          </a:p>
        </p:txBody>
      </p:sp>
      <p:sp>
        <p:nvSpPr>
          <p:cNvPr id="25" name="TextBox 25"/>
          <p:cNvSpPr txBox="1"/>
          <p:nvPr/>
        </p:nvSpPr>
        <p:spPr>
          <a:xfrm>
            <a:off x="1189973" y="5977261"/>
            <a:ext cx="7552524" cy="495300"/>
          </a:xfrm>
          <a:prstGeom prst="rect">
            <a:avLst/>
          </a:prstGeom>
        </p:spPr>
        <p:txBody>
          <a:bodyPr lIns="0" tIns="0" rIns="0" bIns="0" rtlCol="0" anchor="t">
            <a:spAutoFit/>
          </a:bodyPr>
          <a:lstStyle/>
          <a:p>
            <a:pPr algn="ctr">
              <a:lnSpc>
                <a:spcPts val="3840"/>
              </a:lnSpc>
            </a:pPr>
            <a:r>
              <a:rPr lang="en-US" sz="3200">
                <a:solidFill>
                  <a:srgbClr val="FFFFFF"/>
                </a:solidFill>
                <a:latin typeface="Bitter"/>
              </a:rPr>
              <a:t>Elaborate on the featured statistic.</a:t>
            </a:r>
            <a:endParaRPr lang="en-US" sz="3200">
              <a:solidFill>
                <a:srgbClr val="FFFFFF"/>
              </a:solidFill>
              <a:latin typeface="Bitter"/>
            </a:endParaRPr>
          </a:p>
        </p:txBody>
      </p:sp>
      <p:sp>
        <p:nvSpPr>
          <p:cNvPr id="26" name="TextBox 26"/>
          <p:cNvSpPr txBox="1"/>
          <p:nvPr/>
        </p:nvSpPr>
        <p:spPr>
          <a:xfrm>
            <a:off x="1189973" y="8968726"/>
            <a:ext cx="7552524" cy="495300"/>
          </a:xfrm>
          <a:prstGeom prst="rect">
            <a:avLst/>
          </a:prstGeom>
        </p:spPr>
        <p:txBody>
          <a:bodyPr lIns="0" tIns="0" rIns="0" bIns="0" rtlCol="0" anchor="t">
            <a:spAutoFit/>
          </a:bodyPr>
          <a:lstStyle/>
          <a:p>
            <a:pPr algn="ctr">
              <a:lnSpc>
                <a:spcPts val="3840"/>
              </a:lnSpc>
            </a:pPr>
            <a:r>
              <a:rPr lang="en-US" sz="3200">
                <a:solidFill>
                  <a:srgbClr val="FFFFFF"/>
                </a:solidFill>
                <a:latin typeface="Bitter"/>
              </a:rPr>
              <a:t>Elaborate on the featured statistic.</a:t>
            </a:r>
            <a:endParaRPr lang="en-US" sz="3200">
              <a:solidFill>
                <a:srgbClr val="FFFFFF"/>
              </a:solidFill>
              <a:latin typeface="Bitte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879452" y="-82906"/>
            <a:ext cx="8452626" cy="3781484"/>
            <a:chOff x="0" y="0"/>
            <a:chExt cx="3605543" cy="1613026"/>
          </a:xfrm>
        </p:grpSpPr>
        <p:sp>
          <p:nvSpPr>
            <p:cNvPr id="3" name="Freeform 3"/>
            <p:cNvSpPr/>
            <p:nvPr/>
          </p:nvSpPr>
          <p:spPr>
            <a:xfrm>
              <a:off x="0" y="0"/>
              <a:ext cx="3605543" cy="1613026"/>
            </a:xfrm>
            <a:custGeom>
              <a:avLst/>
              <a:gdLst/>
              <a:ahLst/>
              <a:cxnLst/>
              <a:rect l="l" t="t" r="r" b="b"/>
              <a:pathLst>
                <a:path w="3605543" h="1613026">
                  <a:moveTo>
                    <a:pt x="3481083" y="1613026"/>
                  </a:moveTo>
                  <a:lnTo>
                    <a:pt x="124460" y="1613026"/>
                  </a:lnTo>
                  <a:cubicBezTo>
                    <a:pt x="55880" y="1613026"/>
                    <a:pt x="0" y="1557146"/>
                    <a:pt x="0" y="1488566"/>
                  </a:cubicBezTo>
                  <a:lnTo>
                    <a:pt x="0" y="124460"/>
                  </a:lnTo>
                  <a:cubicBezTo>
                    <a:pt x="0" y="55880"/>
                    <a:pt x="55880" y="0"/>
                    <a:pt x="124460" y="0"/>
                  </a:cubicBezTo>
                  <a:lnTo>
                    <a:pt x="3481083" y="0"/>
                  </a:lnTo>
                  <a:cubicBezTo>
                    <a:pt x="3549663" y="0"/>
                    <a:pt x="3605543" y="55880"/>
                    <a:pt x="3605543" y="124460"/>
                  </a:cubicBezTo>
                  <a:lnTo>
                    <a:pt x="3605543" y="1488566"/>
                  </a:lnTo>
                  <a:cubicBezTo>
                    <a:pt x="3605543" y="1557146"/>
                    <a:pt x="3549663" y="1613026"/>
                    <a:pt x="3481083" y="1613026"/>
                  </a:cubicBezTo>
                  <a:close/>
                </a:path>
              </a:pathLst>
            </a:custGeom>
            <a:solidFill>
              <a:srgbClr val="FFFFFF"/>
            </a:solidFill>
          </p:spPr>
        </p:sp>
      </p:grpSp>
      <p:grpSp>
        <p:nvGrpSpPr>
          <p:cNvPr id="4" name="Group 4"/>
          <p:cNvGrpSpPr/>
          <p:nvPr/>
        </p:nvGrpSpPr>
        <p:grpSpPr>
          <a:xfrm rot="5400000">
            <a:off x="2651974" y="-82906"/>
            <a:ext cx="8452626" cy="3781484"/>
            <a:chOff x="0" y="0"/>
            <a:chExt cx="3605543" cy="1613026"/>
          </a:xfrm>
        </p:grpSpPr>
        <p:sp>
          <p:nvSpPr>
            <p:cNvPr id="5" name="Freeform 5"/>
            <p:cNvSpPr/>
            <p:nvPr/>
          </p:nvSpPr>
          <p:spPr>
            <a:xfrm>
              <a:off x="0" y="0"/>
              <a:ext cx="3605543" cy="1613026"/>
            </a:xfrm>
            <a:custGeom>
              <a:avLst/>
              <a:gdLst/>
              <a:ahLst/>
              <a:cxnLst/>
              <a:rect l="l" t="t" r="r" b="b"/>
              <a:pathLst>
                <a:path w="3605543" h="1613026">
                  <a:moveTo>
                    <a:pt x="3481083" y="1613026"/>
                  </a:moveTo>
                  <a:lnTo>
                    <a:pt x="124460" y="1613026"/>
                  </a:lnTo>
                  <a:cubicBezTo>
                    <a:pt x="55880" y="1613026"/>
                    <a:pt x="0" y="1557146"/>
                    <a:pt x="0" y="1488566"/>
                  </a:cubicBezTo>
                  <a:lnTo>
                    <a:pt x="0" y="124460"/>
                  </a:lnTo>
                  <a:cubicBezTo>
                    <a:pt x="0" y="55880"/>
                    <a:pt x="55880" y="0"/>
                    <a:pt x="124460" y="0"/>
                  </a:cubicBezTo>
                  <a:lnTo>
                    <a:pt x="3481083" y="0"/>
                  </a:lnTo>
                  <a:cubicBezTo>
                    <a:pt x="3549663" y="0"/>
                    <a:pt x="3605543" y="55880"/>
                    <a:pt x="3605543" y="124460"/>
                  </a:cubicBezTo>
                  <a:lnTo>
                    <a:pt x="3605543" y="1488566"/>
                  </a:lnTo>
                  <a:cubicBezTo>
                    <a:pt x="3605543" y="1557146"/>
                    <a:pt x="3549663" y="1613026"/>
                    <a:pt x="3481083" y="1613026"/>
                  </a:cubicBezTo>
                  <a:close/>
                </a:path>
              </a:pathLst>
            </a:custGeom>
            <a:solidFill>
              <a:srgbClr val="FFFFFF"/>
            </a:solidFill>
          </p:spPr>
        </p:sp>
      </p:grpSp>
      <p:grpSp>
        <p:nvGrpSpPr>
          <p:cNvPr id="6" name="Group 6"/>
          <p:cNvGrpSpPr/>
          <p:nvPr/>
        </p:nvGrpSpPr>
        <p:grpSpPr>
          <a:xfrm rot="5400000">
            <a:off x="7183400" y="-82906"/>
            <a:ext cx="8452626" cy="3781484"/>
            <a:chOff x="0" y="0"/>
            <a:chExt cx="3605543" cy="1613026"/>
          </a:xfrm>
        </p:grpSpPr>
        <p:sp>
          <p:nvSpPr>
            <p:cNvPr id="7" name="Freeform 7"/>
            <p:cNvSpPr/>
            <p:nvPr/>
          </p:nvSpPr>
          <p:spPr>
            <a:xfrm>
              <a:off x="0" y="0"/>
              <a:ext cx="3605543" cy="1613026"/>
            </a:xfrm>
            <a:custGeom>
              <a:avLst/>
              <a:gdLst/>
              <a:ahLst/>
              <a:cxnLst/>
              <a:rect l="l" t="t" r="r" b="b"/>
              <a:pathLst>
                <a:path w="3605543" h="1613026">
                  <a:moveTo>
                    <a:pt x="3481083" y="1613026"/>
                  </a:moveTo>
                  <a:lnTo>
                    <a:pt x="124460" y="1613026"/>
                  </a:lnTo>
                  <a:cubicBezTo>
                    <a:pt x="55880" y="1613026"/>
                    <a:pt x="0" y="1557146"/>
                    <a:pt x="0" y="1488566"/>
                  </a:cubicBezTo>
                  <a:lnTo>
                    <a:pt x="0" y="124460"/>
                  </a:lnTo>
                  <a:cubicBezTo>
                    <a:pt x="0" y="55880"/>
                    <a:pt x="55880" y="0"/>
                    <a:pt x="124460" y="0"/>
                  </a:cubicBezTo>
                  <a:lnTo>
                    <a:pt x="3481083" y="0"/>
                  </a:lnTo>
                  <a:cubicBezTo>
                    <a:pt x="3549663" y="0"/>
                    <a:pt x="3605543" y="55880"/>
                    <a:pt x="3605543" y="124460"/>
                  </a:cubicBezTo>
                  <a:lnTo>
                    <a:pt x="3605543" y="1488566"/>
                  </a:lnTo>
                  <a:cubicBezTo>
                    <a:pt x="3605543" y="1557146"/>
                    <a:pt x="3549663" y="1613026"/>
                    <a:pt x="3481083" y="1613026"/>
                  </a:cubicBezTo>
                  <a:close/>
                </a:path>
              </a:pathLst>
            </a:custGeom>
            <a:solidFill>
              <a:srgbClr val="FFFFFF"/>
            </a:solidFill>
          </p:spPr>
        </p:sp>
      </p:grpSp>
      <p:grpSp>
        <p:nvGrpSpPr>
          <p:cNvPr id="8" name="Group 8"/>
          <p:cNvGrpSpPr/>
          <p:nvPr/>
        </p:nvGrpSpPr>
        <p:grpSpPr>
          <a:xfrm rot="5400000">
            <a:off x="11714826" y="-82906"/>
            <a:ext cx="8452626" cy="3781484"/>
            <a:chOff x="0" y="0"/>
            <a:chExt cx="3605543" cy="1613026"/>
          </a:xfrm>
        </p:grpSpPr>
        <p:sp>
          <p:nvSpPr>
            <p:cNvPr id="9" name="Freeform 9"/>
            <p:cNvSpPr/>
            <p:nvPr/>
          </p:nvSpPr>
          <p:spPr>
            <a:xfrm>
              <a:off x="0" y="0"/>
              <a:ext cx="3605543" cy="1613026"/>
            </a:xfrm>
            <a:custGeom>
              <a:avLst/>
              <a:gdLst/>
              <a:ahLst/>
              <a:cxnLst/>
              <a:rect l="l" t="t" r="r" b="b"/>
              <a:pathLst>
                <a:path w="3605543" h="1613026">
                  <a:moveTo>
                    <a:pt x="3481083" y="1613026"/>
                  </a:moveTo>
                  <a:lnTo>
                    <a:pt x="124460" y="1613026"/>
                  </a:lnTo>
                  <a:cubicBezTo>
                    <a:pt x="55880" y="1613026"/>
                    <a:pt x="0" y="1557146"/>
                    <a:pt x="0" y="1488566"/>
                  </a:cubicBezTo>
                  <a:lnTo>
                    <a:pt x="0" y="124460"/>
                  </a:lnTo>
                  <a:cubicBezTo>
                    <a:pt x="0" y="55880"/>
                    <a:pt x="55880" y="0"/>
                    <a:pt x="124460" y="0"/>
                  </a:cubicBezTo>
                  <a:lnTo>
                    <a:pt x="3481083" y="0"/>
                  </a:lnTo>
                  <a:cubicBezTo>
                    <a:pt x="3549663" y="0"/>
                    <a:pt x="3605543" y="55880"/>
                    <a:pt x="3605543" y="124460"/>
                  </a:cubicBezTo>
                  <a:lnTo>
                    <a:pt x="3605543" y="1488566"/>
                  </a:lnTo>
                  <a:cubicBezTo>
                    <a:pt x="3605543" y="1557146"/>
                    <a:pt x="3549663" y="1613026"/>
                    <a:pt x="3481083" y="1613026"/>
                  </a:cubicBezTo>
                  <a:close/>
                </a:path>
              </a:pathLst>
            </a:custGeom>
            <a:solidFill>
              <a:srgbClr val="FFFFFF"/>
            </a:solidFill>
          </p:spPr>
        </p:sp>
      </p:grpSp>
      <p:pic>
        <p:nvPicPr>
          <p:cNvPr id="10" name="Picture 10"/>
          <p:cNvPicPr>
            <a:picLocks noChangeAspect="1"/>
          </p:cNvPicPr>
          <p:nvPr/>
        </p:nvPicPr>
        <p:blipFill>
          <a:blip r:embed="rId1">
            <a:alphaModFix amt="50000"/>
          </a:blip>
          <a:srcRect/>
          <a:stretch>
            <a:fillRect/>
          </a:stretch>
        </p:blipFill>
        <p:spPr>
          <a:xfrm>
            <a:off x="841409" y="7391781"/>
            <a:ext cx="16230600" cy="3733038"/>
          </a:xfrm>
          <a:prstGeom prst="rect">
            <a:avLst/>
          </a:prstGeom>
        </p:spPr>
      </p:pic>
      <p:sp>
        <p:nvSpPr>
          <p:cNvPr id="11" name="TextBox 11"/>
          <p:cNvSpPr txBox="1"/>
          <p:nvPr/>
        </p:nvSpPr>
        <p:spPr>
          <a:xfrm>
            <a:off x="9778679" y="4280075"/>
            <a:ext cx="3256787" cy="974725"/>
          </a:xfrm>
          <a:prstGeom prst="rect">
            <a:avLst/>
          </a:prstGeom>
        </p:spPr>
        <p:txBody>
          <a:bodyPr lIns="0" tIns="0" rIns="0" bIns="0" rtlCol="0" anchor="t">
            <a:spAutoFit/>
          </a:bodyPr>
          <a:lstStyle/>
          <a:p>
            <a:pPr algn="r">
              <a:lnSpc>
                <a:spcPts val="2600"/>
              </a:lnSpc>
            </a:pPr>
            <a:r>
              <a:rPr lang="en-US" sz="2000">
                <a:solidFill>
                  <a:srgbClr val="216AD9"/>
                </a:solidFill>
                <a:latin typeface="Bitter"/>
              </a:rPr>
              <a:t>What are your goals? </a:t>
            </a:r>
            <a:endParaRPr lang="en-US" sz="2000">
              <a:solidFill>
                <a:srgbClr val="216AD9"/>
              </a:solidFill>
              <a:latin typeface="Bitter"/>
            </a:endParaRPr>
          </a:p>
          <a:p>
            <a:pPr algn="r">
              <a:lnSpc>
                <a:spcPts val="2600"/>
              </a:lnSpc>
            </a:pPr>
            <a:r>
              <a:rPr lang="en-US" sz="2000">
                <a:solidFill>
                  <a:srgbClr val="216AD9"/>
                </a:solidFill>
                <a:latin typeface="Bitter"/>
              </a:rPr>
              <a:t>Are demands shifting? </a:t>
            </a:r>
            <a:endParaRPr lang="en-US" sz="2000">
              <a:solidFill>
                <a:srgbClr val="216AD9"/>
              </a:solidFill>
              <a:latin typeface="Bitter"/>
            </a:endParaRPr>
          </a:p>
          <a:p>
            <a:pPr marL="0" lvl="0" indent="0" algn="r">
              <a:lnSpc>
                <a:spcPts val="2600"/>
              </a:lnSpc>
              <a:spcBef>
                <a:spcPct val="0"/>
              </a:spcBef>
            </a:pPr>
            <a:r>
              <a:rPr lang="en-US" sz="2000">
                <a:solidFill>
                  <a:srgbClr val="216AD9"/>
                </a:solidFill>
                <a:latin typeface="Bitter"/>
              </a:rPr>
              <a:t>How can it be improved?</a:t>
            </a:r>
            <a:endParaRPr lang="en-US" sz="2000">
              <a:solidFill>
                <a:srgbClr val="216AD9"/>
              </a:solidFill>
              <a:latin typeface="Bitter"/>
            </a:endParaRPr>
          </a:p>
        </p:txBody>
      </p:sp>
      <p:sp>
        <p:nvSpPr>
          <p:cNvPr id="12" name="TextBox 12"/>
          <p:cNvSpPr txBox="1"/>
          <p:nvPr/>
        </p:nvSpPr>
        <p:spPr>
          <a:xfrm>
            <a:off x="9757992" y="3461571"/>
            <a:ext cx="3277474" cy="514350"/>
          </a:xfrm>
          <a:prstGeom prst="rect">
            <a:avLst/>
          </a:prstGeom>
        </p:spPr>
        <p:txBody>
          <a:bodyPr lIns="0" tIns="0" rIns="0" bIns="0" rtlCol="0" anchor="t">
            <a:spAutoFit/>
          </a:bodyPr>
          <a:lstStyle/>
          <a:p>
            <a:pPr marL="0" lvl="0" indent="0" algn="r">
              <a:lnSpc>
                <a:spcPts val="3900"/>
              </a:lnSpc>
              <a:spcBef>
                <a:spcPct val="0"/>
              </a:spcBef>
            </a:pPr>
            <a:r>
              <a:rPr lang="en-US" sz="3000" u="none">
                <a:solidFill>
                  <a:srgbClr val="216AD9"/>
                </a:solidFill>
                <a:latin typeface="Poppins Medium Bold"/>
              </a:rPr>
              <a:t>OPPORTUNITES</a:t>
            </a:r>
            <a:endParaRPr lang="en-US" sz="3000" u="none">
              <a:solidFill>
                <a:srgbClr val="216AD9"/>
              </a:solidFill>
              <a:latin typeface="Poppins Medium Bold"/>
            </a:endParaRPr>
          </a:p>
        </p:txBody>
      </p:sp>
      <p:sp>
        <p:nvSpPr>
          <p:cNvPr id="13" name="TextBox 13"/>
          <p:cNvSpPr txBox="1"/>
          <p:nvPr/>
        </p:nvSpPr>
        <p:spPr>
          <a:xfrm>
            <a:off x="552020" y="4196680"/>
            <a:ext cx="3422417" cy="1298575"/>
          </a:xfrm>
          <a:prstGeom prst="rect">
            <a:avLst/>
          </a:prstGeom>
        </p:spPr>
        <p:txBody>
          <a:bodyPr lIns="0" tIns="0" rIns="0" bIns="0" rtlCol="0" anchor="t">
            <a:spAutoFit/>
          </a:bodyPr>
          <a:lstStyle/>
          <a:p>
            <a:pPr algn="r">
              <a:lnSpc>
                <a:spcPts val="2600"/>
              </a:lnSpc>
            </a:pPr>
            <a:r>
              <a:rPr lang="en-US" sz="2000">
                <a:solidFill>
                  <a:srgbClr val="216AD9"/>
                </a:solidFill>
                <a:latin typeface="Bitter"/>
              </a:rPr>
              <a:t>What are you doing well?</a:t>
            </a:r>
            <a:endParaRPr lang="en-US" sz="2000">
              <a:solidFill>
                <a:srgbClr val="216AD9"/>
              </a:solidFill>
              <a:latin typeface="Bitter"/>
            </a:endParaRPr>
          </a:p>
          <a:p>
            <a:pPr algn="r">
              <a:lnSpc>
                <a:spcPts val="2600"/>
              </a:lnSpc>
            </a:pPr>
            <a:r>
              <a:rPr lang="en-US" sz="2000">
                <a:solidFill>
                  <a:srgbClr val="216AD9"/>
                </a:solidFill>
                <a:latin typeface="Bitter"/>
              </a:rPr>
              <a:t>What sets you apart?</a:t>
            </a:r>
            <a:endParaRPr lang="en-US" sz="2000">
              <a:solidFill>
                <a:srgbClr val="216AD9"/>
              </a:solidFill>
              <a:latin typeface="Bitter"/>
            </a:endParaRPr>
          </a:p>
          <a:p>
            <a:pPr algn="r">
              <a:lnSpc>
                <a:spcPts val="2600"/>
              </a:lnSpc>
            </a:pPr>
            <a:r>
              <a:rPr lang="en-US" sz="2000">
                <a:solidFill>
                  <a:srgbClr val="216AD9"/>
                </a:solidFill>
                <a:latin typeface="Bitter"/>
              </a:rPr>
              <a:t>What are your </a:t>
            </a:r>
            <a:endParaRPr lang="en-US" sz="2000">
              <a:solidFill>
                <a:srgbClr val="216AD9"/>
              </a:solidFill>
              <a:latin typeface="Bitter"/>
            </a:endParaRPr>
          </a:p>
          <a:p>
            <a:pPr marL="0" lvl="0" indent="0" algn="r">
              <a:lnSpc>
                <a:spcPts val="2600"/>
              </a:lnSpc>
              <a:spcBef>
                <a:spcPct val="0"/>
              </a:spcBef>
            </a:pPr>
            <a:r>
              <a:rPr lang="en-US" sz="2000">
                <a:solidFill>
                  <a:srgbClr val="216AD9"/>
                </a:solidFill>
                <a:latin typeface="Bitter"/>
              </a:rPr>
              <a:t>good qualities?</a:t>
            </a:r>
            <a:endParaRPr lang="en-US" sz="2000">
              <a:solidFill>
                <a:srgbClr val="216AD9"/>
              </a:solidFill>
              <a:latin typeface="Bitter"/>
            </a:endParaRPr>
          </a:p>
        </p:txBody>
      </p:sp>
      <p:sp>
        <p:nvSpPr>
          <p:cNvPr id="14" name="TextBox 14"/>
          <p:cNvSpPr txBox="1"/>
          <p:nvPr/>
        </p:nvSpPr>
        <p:spPr>
          <a:xfrm>
            <a:off x="5198719" y="4196680"/>
            <a:ext cx="3301077" cy="1622425"/>
          </a:xfrm>
          <a:prstGeom prst="rect">
            <a:avLst/>
          </a:prstGeom>
        </p:spPr>
        <p:txBody>
          <a:bodyPr lIns="0" tIns="0" rIns="0" bIns="0" rtlCol="0" anchor="t">
            <a:spAutoFit/>
          </a:bodyPr>
          <a:lstStyle/>
          <a:p>
            <a:pPr algn="r">
              <a:lnSpc>
                <a:spcPts val="2600"/>
              </a:lnSpc>
            </a:pPr>
            <a:r>
              <a:rPr lang="en-US" sz="2000">
                <a:solidFill>
                  <a:srgbClr val="216AD9"/>
                </a:solidFill>
                <a:latin typeface="Bitter"/>
              </a:rPr>
              <a:t>Where do you need </a:t>
            </a:r>
            <a:endParaRPr lang="en-US" sz="2000">
              <a:solidFill>
                <a:srgbClr val="216AD9"/>
              </a:solidFill>
              <a:latin typeface="Bitter"/>
            </a:endParaRPr>
          </a:p>
          <a:p>
            <a:pPr algn="r">
              <a:lnSpc>
                <a:spcPts val="2600"/>
              </a:lnSpc>
            </a:pPr>
            <a:r>
              <a:rPr lang="en-US" sz="2000">
                <a:solidFill>
                  <a:srgbClr val="216AD9"/>
                </a:solidFill>
                <a:latin typeface="Bitter"/>
              </a:rPr>
              <a:t>to improve?</a:t>
            </a:r>
            <a:endParaRPr lang="en-US" sz="2000">
              <a:solidFill>
                <a:srgbClr val="216AD9"/>
              </a:solidFill>
              <a:latin typeface="Bitter"/>
            </a:endParaRPr>
          </a:p>
          <a:p>
            <a:pPr algn="r">
              <a:lnSpc>
                <a:spcPts val="2600"/>
              </a:lnSpc>
            </a:pPr>
            <a:r>
              <a:rPr lang="en-US" sz="2000">
                <a:solidFill>
                  <a:srgbClr val="216AD9"/>
                </a:solidFill>
                <a:latin typeface="Bitter"/>
              </a:rPr>
              <a:t>Are resources adequate?</a:t>
            </a:r>
            <a:endParaRPr lang="en-US" sz="2000">
              <a:solidFill>
                <a:srgbClr val="216AD9"/>
              </a:solidFill>
              <a:latin typeface="Bitter"/>
            </a:endParaRPr>
          </a:p>
          <a:p>
            <a:pPr algn="r">
              <a:lnSpc>
                <a:spcPts val="2600"/>
              </a:lnSpc>
            </a:pPr>
            <a:r>
              <a:rPr lang="en-US" sz="2000">
                <a:solidFill>
                  <a:srgbClr val="216AD9"/>
                </a:solidFill>
                <a:latin typeface="Bitter"/>
              </a:rPr>
              <a:t>What do others do </a:t>
            </a:r>
            <a:endParaRPr lang="en-US" sz="2000">
              <a:solidFill>
                <a:srgbClr val="216AD9"/>
              </a:solidFill>
              <a:latin typeface="Bitter"/>
            </a:endParaRPr>
          </a:p>
          <a:p>
            <a:pPr marL="0" lvl="0" indent="0" algn="r">
              <a:lnSpc>
                <a:spcPts val="2600"/>
              </a:lnSpc>
              <a:spcBef>
                <a:spcPct val="0"/>
              </a:spcBef>
            </a:pPr>
            <a:r>
              <a:rPr lang="en-US" sz="2000">
                <a:solidFill>
                  <a:srgbClr val="216AD9"/>
                </a:solidFill>
                <a:latin typeface="Bitter"/>
              </a:rPr>
              <a:t>better than you?</a:t>
            </a:r>
            <a:endParaRPr lang="en-US" sz="2000">
              <a:solidFill>
                <a:srgbClr val="216AD9"/>
              </a:solidFill>
              <a:latin typeface="Bitter"/>
            </a:endParaRPr>
          </a:p>
        </p:txBody>
      </p:sp>
      <p:sp>
        <p:nvSpPr>
          <p:cNvPr id="15" name="TextBox 15"/>
          <p:cNvSpPr txBox="1"/>
          <p:nvPr/>
        </p:nvSpPr>
        <p:spPr>
          <a:xfrm>
            <a:off x="14085441" y="4280075"/>
            <a:ext cx="3425875" cy="1298575"/>
          </a:xfrm>
          <a:prstGeom prst="rect">
            <a:avLst/>
          </a:prstGeom>
        </p:spPr>
        <p:txBody>
          <a:bodyPr lIns="0" tIns="0" rIns="0" bIns="0" rtlCol="0" anchor="t">
            <a:spAutoFit/>
          </a:bodyPr>
          <a:lstStyle/>
          <a:p>
            <a:pPr algn="r">
              <a:lnSpc>
                <a:spcPts val="2600"/>
              </a:lnSpc>
            </a:pPr>
            <a:r>
              <a:rPr lang="en-US" sz="2000">
                <a:solidFill>
                  <a:srgbClr val="216AD9"/>
                </a:solidFill>
                <a:latin typeface="Bitter"/>
              </a:rPr>
              <a:t>What are the blockers </a:t>
            </a:r>
            <a:endParaRPr lang="en-US" sz="2000">
              <a:solidFill>
                <a:srgbClr val="216AD9"/>
              </a:solidFill>
              <a:latin typeface="Bitter"/>
            </a:endParaRPr>
          </a:p>
          <a:p>
            <a:pPr algn="r">
              <a:lnSpc>
                <a:spcPts val="2600"/>
              </a:lnSpc>
            </a:pPr>
            <a:r>
              <a:rPr lang="en-US" sz="2000">
                <a:solidFill>
                  <a:srgbClr val="216AD9"/>
                </a:solidFill>
                <a:latin typeface="Bitter"/>
              </a:rPr>
              <a:t>you're facing? </a:t>
            </a:r>
            <a:endParaRPr lang="en-US" sz="2000">
              <a:solidFill>
                <a:srgbClr val="216AD9"/>
              </a:solidFill>
              <a:latin typeface="Bitter"/>
            </a:endParaRPr>
          </a:p>
          <a:p>
            <a:pPr algn="r">
              <a:lnSpc>
                <a:spcPts val="2600"/>
              </a:lnSpc>
            </a:pPr>
            <a:r>
              <a:rPr lang="en-US" sz="2000">
                <a:solidFill>
                  <a:srgbClr val="216AD9"/>
                </a:solidFill>
                <a:latin typeface="Bitter"/>
              </a:rPr>
              <a:t>What are factors outside</a:t>
            </a:r>
            <a:endParaRPr lang="en-US" sz="2000">
              <a:solidFill>
                <a:srgbClr val="216AD9"/>
              </a:solidFill>
              <a:latin typeface="Bitter"/>
            </a:endParaRPr>
          </a:p>
          <a:p>
            <a:pPr marL="0" lvl="0" indent="0" algn="r">
              <a:lnSpc>
                <a:spcPts val="2600"/>
              </a:lnSpc>
              <a:spcBef>
                <a:spcPct val="0"/>
              </a:spcBef>
            </a:pPr>
            <a:r>
              <a:rPr lang="en-US" sz="2000">
                <a:solidFill>
                  <a:srgbClr val="216AD9"/>
                </a:solidFill>
                <a:latin typeface="Bitter"/>
              </a:rPr>
              <a:t> of your control?</a:t>
            </a:r>
            <a:endParaRPr lang="en-US" sz="2000">
              <a:solidFill>
                <a:srgbClr val="216AD9"/>
              </a:solidFill>
              <a:latin typeface="Bitter"/>
            </a:endParaRPr>
          </a:p>
        </p:txBody>
      </p:sp>
      <p:sp>
        <p:nvSpPr>
          <p:cNvPr id="16" name="TextBox 16"/>
          <p:cNvSpPr txBox="1"/>
          <p:nvPr/>
        </p:nvSpPr>
        <p:spPr>
          <a:xfrm>
            <a:off x="1623622" y="3477292"/>
            <a:ext cx="2241930" cy="514350"/>
          </a:xfrm>
          <a:prstGeom prst="rect">
            <a:avLst/>
          </a:prstGeom>
        </p:spPr>
        <p:txBody>
          <a:bodyPr lIns="0" tIns="0" rIns="0" bIns="0" rtlCol="0" anchor="t">
            <a:spAutoFit/>
          </a:bodyPr>
          <a:lstStyle/>
          <a:p>
            <a:pPr marL="0" lvl="0" indent="0" algn="r">
              <a:lnSpc>
                <a:spcPts val="3900"/>
              </a:lnSpc>
              <a:spcBef>
                <a:spcPct val="0"/>
              </a:spcBef>
            </a:pPr>
            <a:r>
              <a:rPr lang="en-US" sz="3000" u="none">
                <a:solidFill>
                  <a:srgbClr val="216AD9"/>
                </a:solidFill>
                <a:latin typeface="Poppins Medium Bold"/>
              </a:rPr>
              <a:t>STRENGTHS</a:t>
            </a:r>
            <a:endParaRPr lang="en-US" sz="3000" u="none">
              <a:solidFill>
                <a:srgbClr val="216AD9"/>
              </a:solidFill>
              <a:latin typeface="Poppins Medium Bold"/>
            </a:endParaRPr>
          </a:p>
        </p:txBody>
      </p:sp>
      <p:sp>
        <p:nvSpPr>
          <p:cNvPr id="17" name="TextBox 17"/>
          <p:cNvSpPr txBox="1"/>
          <p:nvPr/>
        </p:nvSpPr>
        <p:spPr>
          <a:xfrm>
            <a:off x="5802987" y="3461571"/>
            <a:ext cx="2702876" cy="514350"/>
          </a:xfrm>
          <a:prstGeom prst="rect">
            <a:avLst/>
          </a:prstGeom>
        </p:spPr>
        <p:txBody>
          <a:bodyPr lIns="0" tIns="0" rIns="0" bIns="0" rtlCol="0" anchor="t">
            <a:spAutoFit/>
          </a:bodyPr>
          <a:lstStyle/>
          <a:p>
            <a:pPr marL="0" lvl="0" indent="0" algn="r">
              <a:lnSpc>
                <a:spcPts val="3900"/>
              </a:lnSpc>
              <a:spcBef>
                <a:spcPct val="0"/>
              </a:spcBef>
            </a:pPr>
            <a:r>
              <a:rPr lang="en-US" sz="3000" u="none">
                <a:solidFill>
                  <a:srgbClr val="216AD9"/>
                </a:solidFill>
                <a:latin typeface="Poppins Medium Bold"/>
              </a:rPr>
              <a:t>WEAKNESSES</a:t>
            </a:r>
            <a:endParaRPr lang="en-US" sz="3000" u="none">
              <a:solidFill>
                <a:srgbClr val="216AD9"/>
              </a:solidFill>
              <a:latin typeface="Poppins Medium Bold"/>
            </a:endParaRPr>
          </a:p>
        </p:txBody>
      </p:sp>
      <p:sp>
        <p:nvSpPr>
          <p:cNvPr id="18" name="TextBox 18"/>
          <p:cNvSpPr txBox="1"/>
          <p:nvPr/>
        </p:nvSpPr>
        <p:spPr>
          <a:xfrm>
            <a:off x="15680090" y="3477292"/>
            <a:ext cx="1831226" cy="514350"/>
          </a:xfrm>
          <a:prstGeom prst="rect">
            <a:avLst/>
          </a:prstGeom>
        </p:spPr>
        <p:txBody>
          <a:bodyPr lIns="0" tIns="0" rIns="0" bIns="0" rtlCol="0" anchor="t">
            <a:spAutoFit/>
          </a:bodyPr>
          <a:lstStyle/>
          <a:p>
            <a:pPr marL="0" lvl="0" indent="0" algn="r">
              <a:lnSpc>
                <a:spcPts val="3900"/>
              </a:lnSpc>
              <a:spcBef>
                <a:spcPct val="0"/>
              </a:spcBef>
            </a:pPr>
            <a:r>
              <a:rPr lang="en-US" sz="3000" u="none">
                <a:solidFill>
                  <a:srgbClr val="216AD9"/>
                </a:solidFill>
                <a:latin typeface="Poppins Medium Bold"/>
              </a:rPr>
              <a:t>THREATS</a:t>
            </a:r>
            <a:endParaRPr lang="en-US" sz="3000" u="none">
              <a:solidFill>
                <a:srgbClr val="216AD9"/>
              </a:solidFill>
              <a:latin typeface="Poppins Medium Bold"/>
            </a:endParaRPr>
          </a:p>
        </p:txBody>
      </p:sp>
      <p:sp>
        <p:nvSpPr>
          <p:cNvPr id="19" name="TextBox 19"/>
          <p:cNvSpPr txBox="1"/>
          <p:nvPr/>
        </p:nvSpPr>
        <p:spPr>
          <a:xfrm>
            <a:off x="1623622" y="210217"/>
            <a:ext cx="2241930" cy="3086100"/>
          </a:xfrm>
          <a:prstGeom prst="rect">
            <a:avLst/>
          </a:prstGeom>
        </p:spPr>
        <p:txBody>
          <a:bodyPr lIns="0" tIns="0" rIns="0" bIns="0" rtlCol="0" anchor="t">
            <a:spAutoFit/>
          </a:bodyPr>
          <a:lstStyle/>
          <a:p>
            <a:pPr marL="0" lvl="0" indent="0" algn="r">
              <a:lnSpc>
                <a:spcPts val="23400"/>
              </a:lnSpc>
              <a:spcBef>
                <a:spcPct val="0"/>
              </a:spcBef>
            </a:pPr>
            <a:r>
              <a:rPr lang="en-US" sz="18000">
                <a:solidFill>
                  <a:srgbClr val="216AD9"/>
                </a:solidFill>
                <a:latin typeface="Poppins Medium"/>
              </a:rPr>
              <a:t>S</a:t>
            </a:r>
            <a:endParaRPr lang="en-US" sz="18000">
              <a:solidFill>
                <a:srgbClr val="216AD9"/>
              </a:solidFill>
              <a:latin typeface="Poppins Medium"/>
            </a:endParaRPr>
          </a:p>
        </p:txBody>
      </p:sp>
      <p:sp>
        <p:nvSpPr>
          <p:cNvPr id="20" name="TextBox 20"/>
          <p:cNvSpPr txBox="1"/>
          <p:nvPr/>
        </p:nvSpPr>
        <p:spPr>
          <a:xfrm>
            <a:off x="6257866" y="210217"/>
            <a:ext cx="2241930" cy="3086100"/>
          </a:xfrm>
          <a:prstGeom prst="rect">
            <a:avLst/>
          </a:prstGeom>
        </p:spPr>
        <p:txBody>
          <a:bodyPr lIns="0" tIns="0" rIns="0" bIns="0" rtlCol="0" anchor="t">
            <a:spAutoFit/>
          </a:bodyPr>
          <a:lstStyle/>
          <a:p>
            <a:pPr marL="0" lvl="0" indent="0" algn="r">
              <a:lnSpc>
                <a:spcPts val="23400"/>
              </a:lnSpc>
              <a:spcBef>
                <a:spcPct val="0"/>
              </a:spcBef>
            </a:pPr>
            <a:r>
              <a:rPr lang="en-US" sz="18000">
                <a:solidFill>
                  <a:srgbClr val="216AD9"/>
                </a:solidFill>
                <a:latin typeface="Poppins Medium Bold"/>
              </a:rPr>
              <a:t>W</a:t>
            </a:r>
            <a:endParaRPr lang="en-US" sz="18000">
              <a:solidFill>
                <a:srgbClr val="216AD9"/>
              </a:solidFill>
              <a:latin typeface="Poppins Medium Bold"/>
            </a:endParaRPr>
          </a:p>
        </p:txBody>
      </p:sp>
      <p:sp>
        <p:nvSpPr>
          <p:cNvPr id="21" name="TextBox 21"/>
          <p:cNvSpPr txBox="1"/>
          <p:nvPr/>
        </p:nvSpPr>
        <p:spPr>
          <a:xfrm>
            <a:off x="10788329" y="210217"/>
            <a:ext cx="2241930" cy="3086100"/>
          </a:xfrm>
          <a:prstGeom prst="rect">
            <a:avLst/>
          </a:prstGeom>
        </p:spPr>
        <p:txBody>
          <a:bodyPr lIns="0" tIns="0" rIns="0" bIns="0" rtlCol="0" anchor="t">
            <a:spAutoFit/>
          </a:bodyPr>
          <a:lstStyle/>
          <a:p>
            <a:pPr marL="0" lvl="0" indent="0" algn="r">
              <a:lnSpc>
                <a:spcPts val="23400"/>
              </a:lnSpc>
              <a:spcBef>
                <a:spcPct val="0"/>
              </a:spcBef>
            </a:pPr>
            <a:r>
              <a:rPr lang="en-US" sz="18000">
                <a:solidFill>
                  <a:srgbClr val="216AD9"/>
                </a:solidFill>
                <a:latin typeface="Poppins Medium Bold"/>
              </a:rPr>
              <a:t>O</a:t>
            </a:r>
            <a:endParaRPr lang="en-US" sz="18000">
              <a:solidFill>
                <a:srgbClr val="216AD9"/>
              </a:solidFill>
              <a:latin typeface="Poppins Medium Bold"/>
            </a:endParaRPr>
          </a:p>
        </p:txBody>
      </p:sp>
      <p:sp>
        <p:nvSpPr>
          <p:cNvPr id="22" name="TextBox 22"/>
          <p:cNvSpPr txBox="1"/>
          <p:nvPr/>
        </p:nvSpPr>
        <p:spPr>
          <a:xfrm>
            <a:off x="15269386" y="210217"/>
            <a:ext cx="2241930" cy="3086100"/>
          </a:xfrm>
          <a:prstGeom prst="rect">
            <a:avLst/>
          </a:prstGeom>
        </p:spPr>
        <p:txBody>
          <a:bodyPr lIns="0" tIns="0" rIns="0" bIns="0" rtlCol="0" anchor="t">
            <a:spAutoFit/>
          </a:bodyPr>
          <a:lstStyle/>
          <a:p>
            <a:pPr marL="0" lvl="0" indent="0" algn="r">
              <a:lnSpc>
                <a:spcPts val="23400"/>
              </a:lnSpc>
              <a:spcBef>
                <a:spcPct val="0"/>
              </a:spcBef>
            </a:pPr>
            <a:r>
              <a:rPr lang="en-US" sz="18000">
                <a:solidFill>
                  <a:srgbClr val="216AD9"/>
                </a:solidFill>
                <a:latin typeface="Poppins Medium Bold"/>
              </a:rPr>
              <a:t>T</a:t>
            </a:r>
            <a:endParaRPr lang="en-US" sz="18000">
              <a:solidFill>
                <a:srgbClr val="216AD9"/>
              </a:solidFill>
              <a:latin typeface="Poppins Medium 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14099048" y="-2298956"/>
            <a:ext cx="6320505" cy="6320479"/>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B3C6E6"/>
            </a:solidFill>
            <a:ln w="12700">
              <a:solidFill>
                <a:srgbClr val="000000"/>
              </a:solidFill>
            </a:ln>
          </p:spPr>
        </p:sp>
      </p:grpSp>
      <p:grpSp>
        <p:nvGrpSpPr>
          <p:cNvPr id="4" name="Group 4"/>
          <p:cNvGrpSpPr/>
          <p:nvPr/>
        </p:nvGrpSpPr>
        <p:grpSpPr>
          <a:xfrm rot="0">
            <a:off x="1650717" y="1907505"/>
            <a:ext cx="14986566" cy="7350795"/>
            <a:chOff x="0" y="0"/>
            <a:chExt cx="3947079" cy="1936012"/>
          </a:xfrm>
        </p:grpSpPr>
        <p:sp>
          <p:nvSpPr>
            <p:cNvPr id="5" name="Freeform 5"/>
            <p:cNvSpPr/>
            <p:nvPr/>
          </p:nvSpPr>
          <p:spPr>
            <a:xfrm>
              <a:off x="0" y="0"/>
              <a:ext cx="3947079" cy="1936012"/>
            </a:xfrm>
            <a:custGeom>
              <a:avLst/>
              <a:gdLst/>
              <a:ahLst/>
              <a:cxnLst/>
              <a:rect l="l" t="t" r="r" b="b"/>
              <a:pathLst>
                <a:path w="3947079" h="1936012">
                  <a:moveTo>
                    <a:pt x="26346" y="0"/>
                  </a:moveTo>
                  <a:lnTo>
                    <a:pt x="3920733" y="0"/>
                  </a:lnTo>
                  <a:cubicBezTo>
                    <a:pt x="3927721" y="0"/>
                    <a:pt x="3934422" y="2776"/>
                    <a:pt x="3939363" y="7717"/>
                  </a:cubicBezTo>
                  <a:cubicBezTo>
                    <a:pt x="3944303" y="12657"/>
                    <a:pt x="3947079" y="19359"/>
                    <a:pt x="3947079" y="26346"/>
                  </a:cubicBezTo>
                  <a:lnTo>
                    <a:pt x="3947079" y="1909666"/>
                  </a:lnTo>
                  <a:cubicBezTo>
                    <a:pt x="3947079" y="1916653"/>
                    <a:pt x="3944303" y="1923354"/>
                    <a:pt x="3939363" y="1928295"/>
                  </a:cubicBezTo>
                  <a:cubicBezTo>
                    <a:pt x="3934422" y="1933236"/>
                    <a:pt x="3927721" y="1936012"/>
                    <a:pt x="3920733" y="1936012"/>
                  </a:cubicBezTo>
                  <a:lnTo>
                    <a:pt x="26346" y="1936012"/>
                  </a:lnTo>
                  <a:cubicBezTo>
                    <a:pt x="19359" y="1936012"/>
                    <a:pt x="12657" y="1933236"/>
                    <a:pt x="7717" y="1928295"/>
                  </a:cubicBezTo>
                  <a:cubicBezTo>
                    <a:pt x="2776" y="1923354"/>
                    <a:pt x="0" y="1916653"/>
                    <a:pt x="0" y="1909666"/>
                  </a:cubicBezTo>
                  <a:lnTo>
                    <a:pt x="0" y="26346"/>
                  </a:lnTo>
                  <a:cubicBezTo>
                    <a:pt x="0" y="19359"/>
                    <a:pt x="2776" y="12657"/>
                    <a:pt x="7717" y="7717"/>
                  </a:cubicBezTo>
                  <a:cubicBezTo>
                    <a:pt x="12657" y="2776"/>
                    <a:pt x="19359" y="0"/>
                    <a:pt x="26346" y="0"/>
                  </a:cubicBezTo>
                  <a:close/>
                </a:path>
              </a:pathLst>
            </a:custGeom>
            <a:solidFill>
              <a:srgbClr val="216AD9"/>
            </a:solidFill>
          </p:spPr>
        </p:sp>
        <p:sp>
          <p:nvSpPr>
            <p:cNvPr id="6" name="TextBox 6"/>
            <p:cNvSpPr txBox="1"/>
            <p:nvPr/>
          </p:nvSpPr>
          <p:spPr>
            <a:xfrm>
              <a:off x="0" y="-28575"/>
              <a:ext cx="812800" cy="841375"/>
            </a:xfrm>
            <a:prstGeom prst="rect">
              <a:avLst/>
            </a:prstGeom>
          </p:spPr>
          <p:txBody>
            <a:bodyPr lIns="50800" tIns="50800" rIns="50800" bIns="50800" rtlCol="0" anchor="ctr"/>
            <a:lstStyle/>
            <a:p>
              <a:pPr algn="ctr">
                <a:lnSpc>
                  <a:spcPts val="2600"/>
                </a:lnSpc>
              </a:pPr>
            </a:p>
          </p:txBody>
        </p:sp>
      </p:grpSp>
      <p:sp>
        <p:nvSpPr>
          <p:cNvPr id="7" name="TextBox 7"/>
          <p:cNvSpPr txBox="1"/>
          <p:nvPr/>
        </p:nvSpPr>
        <p:spPr>
          <a:xfrm>
            <a:off x="1650717" y="333375"/>
            <a:ext cx="14986566" cy="1304925"/>
          </a:xfrm>
          <a:prstGeom prst="rect">
            <a:avLst/>
          </a:prstGeom>
        </p:spPr>
        <p:txBody>
          <a:bodyPr lIns="0" tIns="0" rIns="0" bIns="0" rtlCol="0" anchor="t">
            <a:spAutoFit/>
          </a:bodyPr>
          <a:lstStyle/>
          <a:p>
            <a:pPr marL="0" lvl="0" indent="0" algn="r">
              <a:lnSpc>
                <a:spcPts val="9600"/>
              </a:lnSpc>
              <a:spcBef>
                <a:spcPct val="0"/>
              </a:spcBef>
            </a:pPr>
            <a:r>
              <a:rPr lang="en-US" sz="8000">
                <a:solidFill>
                  <a:srgbClr val="216AD9"/>
                </a:solidFill>
                <a:latin typeface="Poppins Medium Bold"/>
              </a:rPr>
              <a:t>REFERENCE LIST</a:t>
            </a:r>
            <a:endParaRPr lang="en-US" sz="8000">
              <a:solidFill>
                <a:srgbClr val="216AD9"/>
              </a:solidFill>
              <a:latin typeface="Poppins Medium Bold"/>
            </a:endParaRPr>
          </a:p>
        </p:txBody>
      </p:sp>
      <p:sp>
        <p:nvSpPr>
          <p:cNvPr id="8" name="TextBox 8"/>
          <p:cNvSpPr txBox="1"/>
          <p:nvPr/>
        </p:nvSpPr>
        <p:spPr>
          <a:xfrm>
            <a:off x="3111031" y="2570086"/>
            <a:ext cx="12804764" cy="547370"/>
          </a:xfrm>
          <a:prstGeom prst="rect">
            <a:avLst/>
          </a:prstGeom>
        </p:spPr>
        <p:txBody>
          <a:bodyPr lIns="0" tIns="0" rIns="0" bIns="0" rtlCol="0" anchor="t">
            <a:spAutoFit/>
          </a:bodyPr>
          <a:lstStyle/>
          <a:p>
            <a:pPr marL="690880" lvl="1" indent="-345440" algn="r">
              <a:lnSpc>
                <a:spcPts val="4480"/>
              </a:lnSpc>
              <a:buFont typeface="Arial"/>
              <a:buChar char="•"/>
            </a:pPr>
            <a:r>
              <a:rPr lang="en-US" sz="3200">
                <a:solidFill>
                  <a:srgbClr val="FFFFFF"/>
                </a:solidFill>
                <a:latin typeface="Bitter"/>
              </a:rPr>
              <a:t> Include a reference here (Author/Title/Publication)</a:t>
            </a:r>
            <a:endParaRPr lang="en-US" sz="3200">
              <a:solidFill>
                <a:srgbClr val="FFFFFF"/>
              </a:solidFill>
              <a:latin typeface="Bitter"/>
            </a:endParaRPr>
          </a:p>
        </p:txBody>
      </p:sp>
      <p:sp>
        <p:nvSpPr>
          <p:cNvPr id="9" name="TextBox 9"/>
          <p:cNvSpPr txBox="1"/>
          <p:nvPr/>
        </p:nvSpPr>
        <p:spPr>
          <a:xfrm>
            <a:off x="3111031" y="3472018"/>
            <a:ext cx="12804764" cy="547370"/>
          </a:xfrm>
          <a:prstGeom prst="rect">
            <a:avLst/>
          </a:prstGeom>
        </p:spPr>
        <p:txBody>
          <a:bodyPr lIns="0" tIns="0" rIns="0" bIns="0" rtlCol="0" anchor="t">
            <a:spAutoFit/>
          </a:bodyPr>
          <a:lstStyle/>
          <a:p>
            <a:pPr marL="690880" lvl="1" indent="-345440" algn="r">
              <a:lnSpc>
                <a:spcPts val="4480"/>
              </a:lnSpc>
              <a:buFont typeface="Arial"/>
              <a:buChar char="•"/>
            </a:pPr>
            <a:r>
              <a:rPr lang="en-US" sz="3200">
                <a:solidFill>
                  <a:srgbClr val="FFFFFF"/>
                </a:solidFill>
                <a:latin typeface="Bitter"/>
              </a:rPr>
              <a:t> Include a reference here (Author/Title/Publication)</a:t>
            </a:r>
            <a:endParaRPr lang="en-US" sz="3200">
              <a:solidFill>
                <a:srgbClr val="FFFFFF"/>
              </a:solidFill>
              <a:latin typeface="Bitter"/>
            </a:endParaRPr>
          </a:p>
        </p:txBody>
      </p:sp>
      <p:sp>
        <p:nvSpPr>
          <p:cNvPr id="10" name="TextBox 10"/>
          <p:cNvSpPr txBox="1"/>
          <p:nvPr/>
        </p:nvSpPr>
        <p:spPr>
          <a:xfrm>
            <a:off x="3111031" y="4373949"/>
            <a:ext cx="12804764" cy="547370"/>
          </a:xfrm>
          <a:prstGeom prst="rect">
            <a:avLst/>
          </a:prstGeom>
        </p:spPr>
        <p:txBody>
          <a:bodyPr lIns="0" tIns="0" rIns="0" bIns="0" rtlCol="0" anchor="t">
            <a:spAutoFit/>
          </a:bodyPr>
          <a:lstStyle/>
          <a:p>
            <a:pPr marL="690880" lvl="1" indent="-345440" algn="r">
              <a:lnSpc>
                <a:spcPts val="4480"/>
              </a:lnSpc>
              <a:buFont typeface="Arial"/>
              <a:buChar char="•"/>
            </a:pPr>
            <a:r>
              <a:rPr lang="en-US" sz="3200">
                <a:solidFill>
                  <a:srgbClr val="FFFFFF"/>
                </a:solidFill>
                <a:latin typeface="Bitter"/>
              </a:rPr>
              <a:t> Include a reference here (Author/Title/Publication)</a:t>
            </a:r>
            <a:endParaRPr lang="en-US" sz="3200">
              <a:solidFill>
                <a:srgbClr val="FFFFFF"/>
              </a:solidFill>
              <a:latin typeface="Bitter"/>
            </a:endParaRPr>
          </a:p>
        </p:txBody>
      </p:sp>
      <p:sp>
        <p:nvSpPr>
          <p:cNvPr id="11" name="TextBox 11"/>
          <p:cNvSpPr txBox="1"/>
          <p:nvPr/>
        </p:nvSpPr>
        <p:spPr>
          <a:xfrm>
            <a:off x="3111031" y="5275880"/>
            <a:ext cx="12804764" cy="547370"/>
          </a:xfrm>
          <a:prstGeom prst="rect">
            <a:avLst/>
          </a:prstGeom>
        </p:spPr>
        <p:txBody>
          <a:bodyPr lIns="0" tIns="0" rIns="0" bIns="0" rtlCol="0" anchor="t">
            <a:spAutoFit/>
          </a:bodyPr>
          <a:lstStyle/>
          <a:p>
            <a:pPr marL="690880" lvl="1" indent="-345440" algn="r">
              <a:lnSpc>
                <a:spcPts val="4480"/>
              </a:lnSpc>
              <a:buFont typeface="Arial"/>
              <a:buChar char="•"/>
            </a:pPr>
            <a:r>
              <a:rPr lang="en-US" sz="3200">
                <a:solidFill>
                  <a:srgbClr val="FFFFFF"/>
                </a:solidFill>
                <a:latin typeface="Bitter"/>
              </a:rPr>
              <a:t> Include a reference here (Author/Title/Publication)</a:t>
            </a:r>
            <a:endParaRPr lang="en-US" sz="3200">
              <a:solidFill>
                <a:srgbClr val="FFFFFF"/>
              </a:solidFill>
              <a:latin typeface="Bitter"/>
            </a:endParaRPr>
          </a:p>
        </p:txBody>
      </p:sp>
      <p:sp>
        <p:nvSpPr>
          <p:cNvPr id="12" name="TextBox 12"/>
          <p:cNvSpPr txBox="1"/>
          <p:nvPr/>
        </p:nvSpPr>
        <p:spPr>
          <a:xfrm>
            <a:off x="3111031" y="6177811"/>
            <a:ext cx="12804764" cy="547370"/>
          </a:xfrm>
          <a:prstGeom prst="rect">
            <a:avLst/>
          </a:prstGeom>
        </p:spPr>
        <p:txBody>
          <a:bodyPr lIns="0" tIns="0" rIns="0" bIns="0" rtlCol="0" anchor="t">
            <a:spAutoFit/>
          </a:bodyPr>
          <a:lstStyle/>
          <a:p>
            <a:pPr marL="690880" lvl="1" indent="-345440" algn="r">
              <a:lnSpc>
                <a:spcPts val="4480"/>
              </a:lnSpc>
              <a:buFont typeface="Arial"/>
              <a:buChar char="•"/>
            </a:pPr>
            <a:r>
              <a:rPr lang="en-US" sz="3200">
                <a:solidFill>
                  <a:srgbClr val="FFFFFF"/>
                </a:solidFill>
                <a:latin typeface="Bitter"/>
              </a:rPr>
              <a:t> Include a reference here (Author/Title/Publication)</a:t>
            </a:r>
            <a:endParaRPr lang="en-US" sz="3200">
              <a:solidFill>
                <a:srgbClr val="FFFFFF"/>
              </a:solidFill>
              <a:latin typeface="Bitter"/>
            </a:endParaRPr>
          </a:p>
        </p:txBody>
      </p:sp>
      <p:sp>
        <p:nvSpPr>
          <p:cNvPr id="13" name="TextBox 13"/>
          <p:cNvSpPr txBox="1"/>
          <p:nvPr/>
        </p:nvSpPr>
        <p:spPr>
          <a:xfrm>
            <a:off x="3111031" y="7079742"/>
            <a:ext cx="12804764" cy="547370"/>
          </a:xfrm>
          <a:prstGeom prst="rect">
            <a:avLst/>
          </a:prstGeom>
        </p:spPr>
        <p:txBody>
          <a:bodyPr lIns="0" tIns="0" rIns="0" bIns="0" rtlCol="0" anchor="t">
            <a:spAutoFit/>
          </a:bodyPr>
          <a:lstStyle/>
          <a:p>
            <a:pPr marL="690880" lvl="1" indent="-345440" algn="r">
              <a:lnSpc>
                <a:spcPts val="4480"/>
              </a:lnSpc>
              <a:buFont typeface="Arial"/>
              <a:buChar char="•"/>
            </a:pPr>
            <a:r>
              <a:rPr lang="en-US" sz="3200">
                <a:solidFill>
                  <a:srgbClr val="FFFFFF"/>
                </a:solidFill>
                <a:latin typeface="Bitter"/>
              </a:rPr>
              <a:t> Include a reference here (Author/Title/Publication)</a:t>
            </a:r>
            <a:endParaRPr lang="en-US" sz="3200">
              <a:solidFill>
                <a:srgbClr val="FFFFFF"/>
              </a:solidFill>
              <a:latin typeface="Bitter"/>
            </a:endParaRPr>
          </a:p>
        </p:txBody>
      </p:sp>
      <p:sp>
        <p:nvSpPr>
          <p:cNvPr id="14" name="TextBox 14"/>
          <p:cNvSpPr txBox="1"/>
          <p:nvPr/>
        </p:nvSpPr>
        <p:spPr>
          <a:xfrm>
            <a:off x="3111031" y="7981673"/>
            <a:ext cx="12804764" cy="547370"/>
          </a:xfrm>
          <a:prstGeom prst="rect">
            <a:avLst/>
          </a:prstGeom>
        </p:spPr>
        <p:txBody>
          <a:bodyPr lIns="0" tIns="0" rIns="0" bIns="0" rtlCol="0" anchor="t">
            <a:spAutoFit/>
          </a:bodyPr>
          <a:lstStyle/>
          <a:p>
            <a:pPr marL="690880" lvl="1" indent="-345440" algn="r">
              <a:lnSpc>
                <a:spcPts val="4480"/>
              </a:lnSpc>
              <a:buFont typeface="Arial"/>
              <a:buChar char="•"/>
            </a:pPr>
            <a:r>
              <a:rPr lang="en-US" sz="3200">
                <a:solidFill>
                  <a:srgbClr val="FFFFFF"/>
                </a:solidFill>
                <a:latin typeface="Bitter"/>
              </a:rPr>
              <a:t> Include a reference here (Author/Title/Publication)</a:t>
            </a:r>
            <a:endParaRPr lang="en-US" sz="3200">
              <a:solidFill>
                <a:srgbClr val="FFFFFF"/>
              </a:solidFill>
              <a:latin typeface="Bitter"/>
            </a:endParaRPr>
          </a:p>
        </p:txBody>
      </p:sp>
      <p:pic>
        <p:nvPicPr>
          <p:cNvPr id="15" name="Picture 15"/>
          <p:cNvPicPr>
            <a:picLocks noChangeAspect="1"/>
          </p:cNvPicPr>
          <p:nvPr/>
        </p:nvPicPr>
        <p:blipFill>
          <a:blip r:embed="rId1"/>
          <a:srcRect/>
          <a:stretch>
            <a:fillRect/>
          </a:stretch>
        </p:blipFill>
        <p:spPr>
          <a:xfrm>
            <a:off x="0" y="5342555"/>
            <a:ext cx="5555556" cy="4944445"/>
          </a:xfrm>
          <a:prstGeom prst="rect">
            <a:avLst/>
          </a:prstGeom>
        </p:spPr>
      </p:pic>
      <p:grpSp>
        <p:nvGrpSpPr>
          <p:cNvPr id="16" name="Group 16"/>
          <p:cNvGrpSpPr/>
          <p:nvPr/>
        </p:nvGrpSpPr>
        <p:grpSpPr>
          <a:xfrm rot="0">
            <a:off x="3797171" y="707659"/>
            <a:ext cx="780746" cy="780746"/>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9" name="Group 19"/>
          <p:cNvGrpSpPr/>
          <p:nvPr/>
        </p:nvGrpSpPr>
        <p:grpSpPr>
          <a:xfrm rot="0">
            <a:off x="2723944" y="707659"/>
            <a:ext cx="780746" cy="780746"/>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2" name="Group 22"/>
          <p:cNvGrpSpPr/>
          <p:nvPr/>
        </p:nvGrpSpPr>
        <p:grpSpPr>
          <a:xfrm rot="0">
            <a:off x="1650717" y="707659"/>
            <a:ext cx="780746" cy="780746"/>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25" name="Picture 2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6906172" y="-1081795"/>
            <a:ext cx="2763656" cy="25702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1745470" y="5143500"/>
            <a:ext cx="8007860" cy="8007828"/>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CADDFF"/>
            </a:solidFill>
            <a:ln w="12700">
              <a:solidFill>
                <a:srgbClr val="000000"/>
              </a:solidFill>
            </a:ln>
          </p:spPr>
        </p:sp>
      </p:grpSp>
      <p:pic>
        <p:nvPicPr>
          <p:cNvPr id="4" name="Picture 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4862834"/>
            <a:ext cx="6360420" cy="5424166"/>
          </a:xfrm>
          <a:prstGeom prst="rect">
            <a:avLst/>
          </a:prstGeom>
        </p:spPr>
      </p:pic>
      <p:grpSp>
        <p:nvGrpSpPr>
          <p:cNvPr id="5" name="Group 5"/>
          <p:cNvGrpSpPr>
            <a:grpSpLocks noChangeAspect="1"/>
          </p:cNvGrpSpPr>
          <p:nvPr/>
        </p:nvGrpSpPr>
        <p:grpSpPr>
          <a:xfrm rot="0">
            <a:off x="12411692" y="-2298956"/>
            <a:ext cx="8007860" cy="8007828"/>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CADDFF"/>
            </a:solidFill>
            <a:ln w="12700">
              <a:solidFill>
                <a:srgbClr val="000000"/>
              </a:solidFill>
            </a:ln>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15466" y="0"/>
            <a:ext cx="4872534" cy="4576284"/>
          </a:xfrm>
          <a:prstGeom prst="rect">
            <a:avLst/>
          </a:prstGeom>
        </p:spPr>
      </p:pic>
      <p:pic>
        <p:nvPicPr>
          <p:cNvPr id="8" name="Picture 8"/>
          <p:cNvPicPr>
            <a:picLocks noChangeAspect="1"/>
          </p:cNvPicPr>
          <p:nvPr/>
        </p:nvPicPr>
        <p:blipFill>
          <a:blip r:embed="rId5"/>
          <a:srcRect/>
          <a:stretch>
            <a:fillRect/>
          </a:stretch>
        </p:blipFill>
        <p:spPr>
          <a:xfrm>
            <a:off x="3780693" y="-389338"/>
            <a:ext cx="7118604" cy="8229600"/>
          </a:xfrm>
          <a:prstGeom prst="rect">
            <a:avLst/>
          </a:prstGeom>
        </p:spPr>
      </p:pic>
      <p:sp>
        <p:nvSpPr>
          <p:cNvPr id="9" name="TextBox 9"/>
          <p:cNvSpPr txBox="1"/>
          <p:nvPr/>
        </p:nvSpPr>
        <p:spPr>
          <a:xfrm rot="2034123">
            <a:off x="-325164" y="3663406"/>
            <a:ext cx="9823065" cy="3937222"/>
          </a:xfrm>
          <a:prstGeom prst="rect">
            <a:avLst/>
          </a:prstGeom>
        </p:spPr>
        <p:txBody>
          <a:bodyPr lIns="0" tIns="0" rIns="0" bIns="0" rtlCol="0" anchor="t">
            <a:spAutoFit/>
          </a:bodyPr>
          <a:lstStyle/>
          <a:p>
            <a:pPr algn="ctr">
              <a:lnSpc>
                <a:spcPts val="15455"/>
              </a:lnSpc>
            </a:pPr>
            <a:r>
              <a:rPr lang="en-US" sz="12875">
                <a:solidFill>
                  <a:srgbClr val="FFFFFF"/>
                </a:solidFill>
                <a:latin typeface="Poppins Medium"/>
              </a:rPr>
              <a:t>THANK YOU!</a:t>
            </a:r>
            <a:endParaRPr lang="en-US" sz="12875">
              <a:solidFill>
                <a:srgbClr val="FFFFFF"/>
              </a:solidFill>
              <a:latin typeface="Poppins Medium"/>
            </a:endParaRPr>
          </a:p>
        </p:txBody>
      </p:sp>
      <p:sp>
        <p:nvSpPr>
          <p:cNvPr id="10" name="TextBox 10"/>
          <p:cNvSpPr txBox="1"/>
          <p:nvPr/>
        </p:nvSpPr>
        <p:spPr>
          <a:xfrm>
            <a:off x="10635530" y="8680450"/>
            <a:ext cx="6880363" cy="1127125"/>
          </a:xfrm>
          <a:prstGeom prst="rect">
            <a:avLst/>
          </a:prstGeom>
        </p:spPr>
        <p:txBody>
          <a:bodyPr lIns="0" tIns="0" rIns="0" bIns="0" rtlCol="0" anchor="t">
            <a:spAutoFit/>
          </a:bodyPr>
          <a:lstStyle/>
          <a:p>
            <a:pPr algn="r">
              <a:lnSpc>
                <a:spcPts val="4550"/>
              </a:lnSpc>
            </a:pPr>
            <a:r>
              <a:rPr lang="en-US" sz="3500">
                <a:solidFill>
                  <a:srgbClr val="FFFFFF"/>
                </a:solidFill>
                <a:latin typeface="Bitter"/>
              </a:rPr>
              <a:t>Write a closing statement or call-to-action here.</a:t>
            </a:r>
            <a:endParaRPr lang="en-US" sz="3500">
              <a:solidFill>
                <a:srgbClr val="FFFFFF"/>
              </a:solidFill>
              <a:latin typeface="Bitter"/>
            </a:endParaRPr>
          </a:p>
        </p:txBody>
      </p:sp>
      <p:sp>
        <p:nvSpPr>
          <p:cNvPr id="11" name="TextBox 11"/>
          <p:cNvSpPr txBox="1"/>
          <p:nvPr/>
        </p:nvSpPr>
        <p:spPr>
          <a:xfrm rot="-7850672">
            <a:off x="8065318" y="2644408"/>
            <a:ext cx="9823065" cy="3937222"/>
          </a:xfrm>
          <a:prstGeom prst="rect">
            <a:avLst/>
          </a:prstGeom>
        </p:spPr>
        <p:txBody>
          <a:bodyPr lIns="0" tIns="0" rIns="0" bIns="0" rtlCol="0" anchor="t">
            <a:spAutoFit/>
          </a:bodyPr>
          <a:lstStyle/>
          <a:p>
            <a:pPr algn="ctr">
              <a:lnSpc>
                <a:spcPts val="15455"/>
              </a:lnSpc>
            </a:pPr>
            <a:r>
              <a:rPr lang="en-US" sz="12875">
                <a:solidFill>
                  <a:srgbClr val="FFFFFF"/>
                </a:solidFill>
                <a:latin typeface="Poppins Medium"/>
              </a:rPr>
              <a:t>THANK YOU!</a:t>
            </a:r>
            <a:endParaRPr lang="en-US" sz="12875">
              <a:solidFill>
                <a:srgbClr val="FFFFFF"/>
              </a:solidFill>
              <a:latin typeface="Poppins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7688552" y="1517451"/>
            <a:ext cx="11708407" cy="8229600"/>
          </a:xfrm>
          <a:prstGeom prst="rect">
            <a:avLst/>
          </a:prstGeom>
        </p:spPr>
      </p:pic>
      <p:sp>
        <p:nvSpPr>
          <p:cNvPr id="3" name="TextBox 3"/>
          <p:cNvSpPr txBox="1"/>
          <p:nvPr/>
        </p:nvSpPr>
        <p:spPr>
          <a:xfrm>
            <a:off x="447729" y="4799477"/>
            <a:ext cx="6659852" cy="145732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216AD9"/>
                </a:solidFill>
                <a:latin typeface="Poppins Medium"/>
              </a:rPr>
              <a:t>CREDITS</a:t>
            </a:r>
            <a:endParaRPr lang="en-US" sz="9000">
              <a:solidFill>
                <a:srgbClr val="216AD9"/>
              </a:solidFill>
              <a:latin typeface="Poppins Medium"/>
            </a:endParaRPr>
          </a:p>
        </p:txBody>
      </p:sp>
      <p:sp>
        <p:nvSpPr>
          <p:cNvPr id="4" name="TextBox 4"/>
          <p:cNvSpPr txBox="1"/>
          <p:nvPr/>
        </p:nvSpPr>
        <p:spPr>
          <a:xfrm>
            <a:off x="447729" y="6694952"/>
            <a:ext cx="8439385" cy="1045210"/>
          </a:xfrm>
          <a:prstGeom prst="rect">
            <a:avLst/>
          </a:prstGeom>
        </p:spPr>
        <p:txBody>
          <a:bodyPr lIns="0" tIns="0" rIns="0" bIns="0" rtlCol="0" anchor="t">
            <a:spAutoFit/>
          </a:bodyPr>
          <a:lstStyle/>
          <a:p>
            <a:pPr marL="0" lvl="0" indent="0" algn="l">
              <a:lnSpc>
                <a:spcPts val="4160"/>
              </a:lnSpc>
              <a:spcBef>
                <a:spcPct val="0"/>
              </a:spcBef>
            </a:pPr>
            <a:r>
              <a:rPr lang="en-US" sz="3200">
                <a:solidFill>
                  <a:srgbClr val="216AD9"/>
                </a:solidFill>
                <a:latin typeface="Bitter"/>
              </a:rPr>
              <a:t>This presentation template is free for everyone to use thanks to the following:</a:t>
            </a:r>
            <a:endParaRPr lang="en-US" sz="3200">
              <a:solidFill>
                <a:srgbClr val="216AD9"/>
              </a:solidFill>
              <a:latin typeface="Bitter"/>
            </a:endParaRPr>
          </a:p>
        </p:txBody>
      </p:sp>
      <p:sp>
        <p:nvSpPr>
          <p:cNvPr id="5" name="TextBox 5"/>
          <p:cNvSpPr txBox="1"/>
          <p:nvPr/>
        </p:nvSpPr>
        <p:spPr>
          <a:xfrm>
            <a:off x="447729" y="8174662"/>
            <a:ext cx="8115300" cy="850900"/>
          </a:xfrm>
          <a:prstGeom prst="rect">
            <a:avLst/>
          </a:prstGeom>
        </p:spPr>
        <p:txBody>
          <a:bodyPr lIns="0" tIns="0" rIns="0" bIns="0" rtlCol="0" anchor="t">
            <a:spAutoFit/>
          </a:bodyPr>
          <a:lstStyle/>
          <a:p>
            <a:pPr marL="539750" lvl="1" indent="-269875">
              <a:lnSpc>
                <a:spcPts val="3500"/>
              </a:lnSpc>
              <a:buFont typeface="Arial"/>
              <a:buChar char="•"/>
            </a:pPr>
            <a:r>
              <a:rPr lang="en-US" sz="2500">
                <a:solidFill>
                  <a:srgbClr val="216AD9"/>
                </a:solidFill>
                <a:latin typeface="Bitter"/>
              </a:rPr>
              <a:t>SlidesCarnival for the presentation template</a:t>
            </a:r>
            <a:endParaRPr lang="en-US" sz="2500">
              <a:solidFill>
                <a:srgbClr val="216AD9"/>
              </a:solidFill>
              <a:latin typeface="Bitter"/>
            </a:endParaRPr>
          </a:p>
          <a:p>
            <a:pPr marL="539750" lvl="1" indent="-269875">
              <a:lnSpc>
                <a:spcPts val="3500"/>
              </a:lnSpc>
              <a:buFont typeface="Arial"/>
              <a:buChar char="•"/>
            </a:pPr>
            <a:r>
              <a:rPr lang="en-US" sz="2500">
                <a:solidFill>
                  <a:srgbClr val="216AD9"/>
                </a:solidFill>
                <a:latin typeface="Bitter"/>
              </a:rPr>
              <a:t>Pexels for the photos</a:t>
            </a:r>
            <a:endParaRPr lang="en-US" sz="2500">
              <a:solidFill>
                <a:srgbClr val="216AD9"/>
              </a:solidFill>
              <a:latin typeface="Bitter"/>
            </a:endParaRPr>
          </a:p>
        </p:txBody>
      </p:sp>
      <p:sp>
        <p:nvSpPr>
          <p:cNvPr id="6" name="TextBox 6"/>
          <p:cNvSpPr txBox="1"/>
          <p:nvPr/>
        </p:nvSpPr>
        <p:spPr>
          <a:xfrm rot="1295554">
            <a:off x="13605501" y="742727"/>
            <a:ext cx="4406622" cy="1182069"/>
          </a:xfrm>
          <a:prstGeom prst="rect">
            <a:avLst/>
          </a:prstGeom>
        </p:spPr>
        <p:txBody>
          <a:bodyPr lIns="0" tIns="0" rIns="0" bIns="0" rtlCol="0" anchor="t">
            <a:spAutoFit/>
          </a:bodyPr>
          <a:lstStyle/>
          <a:p>
            <a:pPr marL="0" lvl="0" indent="0" algn="l">
              <a:lnSpc>
                <a:spcPts val="4550"/>
              </a:lnSpc>
              <a:spcBef>
                <a:spcPct val="0"/>
              </a:spcBef>
            </a:pPr>
            <a:r>
              <a:rPr lang="en-US" sz="3500">
                <a:solidFill>
                  <a:srgbClr val="164985"/>
                </a:solidFill>
                <a:latin typeface="Bitter"/>
              </a:rPr>
              <a:t>HAPPY DESIGNING! </a:t>
            </a:r>
            <a:endParaRPr lang="en-US" sz="3500">
              <a:solidFill>
                <a:srgbClr val="164985"/>
              </a:solidFill>
              <a:latin typeface="Bitter"/>
            </a:endParaRPr>
          </a:p>
        </p:txBody>
      </p:sp>
      <p:pic>
        <p:nvPicPr>
          <p:cNvPr id="7"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81371" y="20085"/>
            <a:ext cx="3220142" cy="2994732"/>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18997">
            <a:off x="1069978" y="1180388"/>
            <a:ext cx="3429459" cy="140607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8137429" y="1444259"/>
            <a:ext cx="12858750" cy="8229600"/>
          </a:xfrm>
          <a:prstGeom prst="rect">
            <a:avLst/>
          </a:prstGeom>
        </p:spPr>
      </p:pic>
      <p:grpSp>
        <p:nvGrpSpPr>
          <p:cNvPr id="3" name="Group 3"/>
          <p:cNvGrpSpPr/>
          <p:nvPr/>
        </p:nvGrpSpPr>
        <p:grpSpPr>
          <a:xfrm rot="0">
            <a:off x="3175154" y="1374659"/>
            <a:ext cx="780746" cy="780746"/>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6" name="Group 6"/>
          <p:cNvGrpSpPr/>
          <p:nvPr/>
        </p:nvGrpSpPr>
        <p:grpSpPr>
          <a:xfrm rot="0">
            <a:off x="2101927" y="1374659"/>
            <a:ext cx="780746" cy="780746"/>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9" name="Group 9"/>
          <p:cNvGrpSpPr/>
          <p:nvPr/>
        </p:nvGrpSpPr>
        <p:grpSpPr>
          <a:xfrm rot="0">
            <a:off x="1028700" y="1374659"/>
            <a:ext cx="780746" cy="78074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
        <p:nvSpPr>
          <p:cNvPr id="12" name="TextBox 12"/>
          <p:cNvSpPr txBox="1"/>
          <p:nvPr/>
        </p:nvSpPr>
        <p:spPr>
          <a:xfrm>
            <a:off x="1028700" y="2488779"/>
            <a:ext cx="7328643" cy="1293495"/>
          </a:xfrm>
          <a:prstGeom prst="rect">
            <a:avLst/>
          </a:prstGeom>
        </p:spPr>
        <p:txBody>
          <a:bodyPr lIns="0" tIns="0" rIns="0" bIns="0" rtlCol="0" anchor="t">
            <a:spAutoFit/>
          </a:bodyPr>
          <a:lstStyle/>
          <a:p>
            <a:pPr>
              <a:lnSpc>
                <a:spcPts val="10080"/>
              </a:lnSpc>
            </a:pPr>
            <a:r>
              <a:rPr lang="en-US" sz="7200">
                <a:solidFill>
                  <a:srgbClr val="FFFFFF"/>
                </a:solidFill>
                <a:latin typeface="Poppins Medium"/>
              </a:rPr>
              <a:t>GET IN TOUCH</a:t>
            </a:r>
            <a:endParaRPr lang="en-US" sz="7200">
              <a:solidFill>
                <a:srgbClr val="FFFFFF"/>
              </a:solidFill>
              <a:latin typeface="Poppins Medium"/>
            </a:endParaRPr>
          </a:p>
        </p:txBody>
      </p:sp>
      <p:grpSp>
        <p:nvGrpSpPr>
          <p:cNvPr id="13" name="Group 13"/>
          <p:cNvGrpSpPr/>
          <p:nvPr/>
        </p:nvGrpSpPr>
        <p:grpSpPr>
          <a:xfrm rot="0">
            <a:off x="1248614" y="4315674"/>
            <a:ext cx="7108729" cy="1014095"/>
            <a:chOff x="0" y="0"/>
            <a:chExt cx="9478305" cy="1352127"/>
          </a:xfrm>
        </p:grpSpPr>
        <p:sp>
          <p:nvSpPr>
            <p:cNvPr id="14" name="TextBox 14"/>
            <p:cNvSpPr txBox="1"/>
            <p:nvPr/>
          </p:nvSpPr>
          <p:spPr>
            <a:xfrm>
              <a:off x="0" y="-66675"/>
              <a:ext cx="9478305" cy="584835"/>
            </a:xfrm>
            <a:prstGeom prst="rect">
              <a:avLst/>
            </a:prstGeom>
          </p:spPr>
          <p:txBody>
            <a:bodyPr lIns="0" tIns="0" rIns="0" bIns="0" rtlCol="0" anchor="t">
              <a:spAutoFit/>
            </a:bodyPr>
            <a:lstStyle/>
            <a:p>
              <a:pPr marL="0" lvl="0" indent="0" algn="l">
                <a:lnSpc>
                  <a:spcPts val="3600"/>
                </a:lnSpc>
                <a:spcBef>
                  <a:spcPct val="0"/>
                </a:spcBef>
              </a:pPr>
              <a:r>
                <a:rPr lang="en-US" sz="2400" u="none">
                  <a:solidFill>
                    <a:srgbClr val="FFFFFF"/>
                  </a:solidFill>
                  <a:latin typeface="Bitter Bold"/>
                </a:rPr>
                <a:t>Email </a:t>
              </a:r>
              <a:endParaRPr lang="en-US" sz="2400" u="none">
                <a:solidFill>
                  <a:srgbClr val="FFFFFF"/>
                </a:solidFill>
                <a:latin typeface="Bitter Bold"/>
              </a:endParaRPr>
            </a:p>
          </p:txBody>
        </p:sp>
        <p:sp>
          <p:nvSpPr>
            <p:cNvPr id="15" name="TextBox 15"/>
            <p:cNvSpPr txBox="1"/>
            <p:nvPr/>
          </p:nvSpPr>
          <p:spPr>
            <a:xfrm>
              <a:off x="0" y="578485"/>
              <a:ext cx="9478305" cy="773642"/>
            </a:xfrm>
            <a:prstGeom prst="rect">
              <a:avLst/>
            </a:prstGeom>
          </p:spPr>
          <p:txBody>
            <a:bodyPr lIns="0" tIns="0" rIns="0" bIns="0" rtlCol="0" anchor="t">
              <a:spAutoFit/>
            </a:bodyPr>
            <a:lstStyle/>
            <a:p>
              <a:pPr marL="0" lvl="0" indent="0" algn="l">
                <a:lnSpc>
                  <a:spcPts val="4900"/>
                </a:lnSpc>
                <a:spcBef>
                  <a:spcPct val="0"/>
                </a:spcBef>
              </a:pPr>
              <a:r>
                <a:rPr lang="en-US" sz="3500" u="none">
                  <a:solidFill>
                    <a:srgbClr val="CADDFF"/>
                  </a:solidFill>
                  <a:latin typeface="Bitter"/>
                </a:rPr>
                <a:t>hello@reallygreatsite.com</a:t>
              </a:r>
              <a:endParaRPr lang="en-US" sz="3500" u="none">
                <a:solidFill>
                  <a:srgbClr val="CADDFF"/>
                </a:solidFill>
                <a:latin typeface="Bitter"/>
              </a:endParaRPr>
            </a:p>
          </p:txBody>
        </p:sp>
      </p:grpSp>
      <p:grpSp>
        <p:nvGrpSpPr>
          <p:cNvPr id="16" name="Group 16"/>
          <p:cNvGrpSpPr/>
          <p:nvPr/>
        </p:nvGrpSpPr>
        <p:grpSpPr>
          <a:xfrm rot="0">
            <a:off x="1248614" y="5863169"/>
            <a:ext cx="6509405" cy="1014095"/>
            <a:chOff x="0" y="0"/>
            <a:chExt cx="8679207" cy="1352127"/>
          </a:xfrm>
        </p:grpSpPr>
        <p:sp>
          <p:nvSpPr>
            <p:cNvPr id="17" name="TextBox 17"/>
            <p:cNvSpPr txBox="1"/>
            <p:nvPr/>
          </p:nvSpPr>
          <p:spPr>
            <a:xfrm>
              <a:off x="0" y="-66675"/>
              <a:ext cx="8679207" cy="584835"/>
            </a:xfrm>
            <a:prstGeom prst="rect">
              <a:avLst/>
            </a:prstGeom>
          </p:spPr>
          <p:txBody>
            <a:bodyPr lIns="0" tIns="0" rIns="0" bIns="0" rtlCol="0" anchor="t">
              <a:spAutoFit/>
            </a:bodyPr>
            <a:lstStyle/>
            <a:p>
              <a:pPr marL="0" lvl="0" indent="0" algn="l">
                <a:lnSpc>
                  <a:spcPts val="3600"/>
                </a:lnSpc>
                <a:spcBef>
                  <a:spcPct val="0"/>
                </a:spcBef>
              </a:pPr>
              <a:r>
                <a:rPr lang="en-US" sz="2400">
                  <a:solidFill>
                    <a:srgbClr val="FFFFFF"/>
                  </a:solidFill>
                  <a:latin typeface="Bitter Bold"/>
                </a:rPr>
                <a:t>Social Media</a:t>
              </a:r>
              <a:r>
                <a:rPr lang="en-US" sz="2400">
                  <a:solidFill>
                    <a:srgbClr val="FFFFFF"/>
                  </a:solidFill>
                  <a:latin typeface="Bitter Bold"/>
                </a:rPr>
                <a:t> </a:t>
              </a:r>
              <a:endParaRPr lang="en-US" sz="2400">
                <a:solidFill>
                  <a:srgbClr val="FFFFFF"/>
                </a:solidFill>
                <a:latin typeface="Bitter Bold"/>
              </a:endParaRPr>
            </a:p>
          </p:txBody>
        </p:sp>
        <p:sp>
          <p:nvSpPr>
            <p:cNvPr id="18" name="TextBox 18"/>
            <p:cNvSpPr txBox="1"/>
            <p:nvPr/>
          </p:nvSpPr>
          <p:spPr>
            <a:xfrm>
              <a:off x="0" y="578485"/>
              <a:ext cx="8679207" cy="773642"/>
            </a:xfrm>
            <a:prstGeom prst="rect">
              <a:avLst/>
            </a:prstGeom>
          </p:spPr>
          <p:txBody>
            <a:bodyPr lIns="0" tIns="0" rIns="0" bIns="0" rtlCol="0" anchor="t">
              <a:spAutoFit/>
            </a:bodyPr>
            <a:lstStyle/>
            <a:p>
              <a:pPr marL="0" lvl="0" indent="0" algn="l">
                <a:lnSpc>
                  <a:spcPts val="4900"/>
                </a:lnSpc>
                <a:spcBef>
                  <a:spcPct val="0"/>
                </a:spcBef>
              </a:pPr>
              <a:r>
                <a:rPr lang="en-US" sz="3500">
                  <a:solidFill>
                    <a:srgbClr val="CADDFF"/>
                  </a:solidFill>
                  <a:latin typeface="Bitter"/>
                </a:rPr>
                <a:t>@reallygreatsite</a:t>
              </a:r>
              <a:endParaRPr lang="en-US" sz="3500">
                <a:solidFill>
                  <a:srgbClr val="CADDFF"/>
                </a:solidFill>
                <a:latin typeface="Bitter"/>
              </a:endParaRPr>
            </a:p>
          </p:txBody>
        </p:sp>
      </p:grpSp>
      <p:grpSp>
        <p:nvGrpSpPr>
          <p:cNvPr id="19" name="Group 19"/>
          <p:cNvGrpSpPr/>
          <p:nvPr/>
        </p:nvGrpSpPr>
        <p:grpSpPr>
          <a:xfrm rot="0">
            <a:off x="1248614" y="7415218"/>
            <a:ext cx="6509405" cy="1014095"/>
            <a:chOff x="0" y="0"/>
            <a:chExt cx="8679207" cy="1352127"/>
          </a:xfrm>
        </p:grpSpPr>
        <p:sp>
          <p:nvSpPr>
            <p:cNvPr id="20" name="TextBox 20"/>
            <p:cNvSpPr txBox="1"/>
            <p:nvPr/>
          </p:nvSpPr>
          <p:spPr>
            <a:xfrm>
              <a:off x="0" y="-66675"/>
              <a:ext cx="8679207" cy="584835"/>
            </a:xfrm>
            <a:prstGeom prst="rect">
              <a:avLst/>
            </a:prstGeom>
          </p:spPr>
          <p:txBody>
            <a:bodyPr lIns="0" tIns="0" rIns="0" bIns="0" rtlCol="0" anchor="t">
              <a:spAutoFit/>
            </a:bodyPr>
            <a:lstStyle/>
            <a:p>
              <a:pPr marL="0" lvl="0" indent="0" algn="l">
                <a:lnSpc>
                  <a:spcPts val="3600"/>
                </a:lnSpc>
                <a:spcBef>
                  <a:spcPct val="0"/>
                </a:spcBef>
              </a:pPr>
              <a:r>
                <a:rPr lang="en-US" sz="2400">
                  <a:solidFill>
                    <a:srgbClr val="FFFFFF"/>
                  </a:solidFill>
                  <a:latin typeface="Bitter Bold"/>
                </a:rPr>
                <a:t>Call us</a:t>
              </a:r>
              <a:r>
                <a:rPr lang="en-US" sz="2400">
                  <a:solidFill>
                    <a:srgbClr val="FFFFFF"/>
                  </a:solidFill>
                  <a:latin typeface="Bitter Bold"/>
                </a:rPr>
                <a:t> </a:t>
              </a:r>
              <a:endParaRPr lang="en-US" sz="2400">
                <a:solidFill>
                  <a:srgbClr val="FFFFFF"/>
                </a:solidFill>
                <a:latin typeface="Bitter Bold"/>
              </a:endParaRPr>
            </a:p>
          </p:txBody>
        </p:sp>
        <p:sp>
          <p:nvSpPr>
            <p:cNvPr id="21" name="TextBox 21"/>
            <p:cNvSpPr txBox="1"/>
            <p:nvPr/>
          </p:nvSpPr>
          <p:spPr>
            <a:xfrm>
              <a:off x="0" y="578485"/>
              <a:ext cx="8679207" cy="773642"/>
            </a:xfrm>
            <a:prstGeom prst="rect">
              <a:avLst/>
            </a:prstGeom>
          </p:spPr>
          <p:txBody>
            <a:bodyPr lIns="0" tIns="0" rIns="0" bIns="0" rtlCol="0" anchor="t">
              <a:spAutoFit/>
            </a:bodyPr>
            <a:lstStyle/>
            <a:p>
              <a:pPr marL="0" lvl="0" indent="0" algn="l">
                <a:lnSpc>
                  <a:spcPts val="4900"/>
                </a:lnSpc>
                <a:spcBef>
                  <a:spcPct val="0"/>
                </a:spcBef>
              </a:pPr>
              <a:r>
                <a:rPr lang="en-US" sz="3500">
                  <a:solidFill>
                    <a:srgbClr val="CADDFF"/>
                  </a:solidFill>
                  <a:latin typeface="Bitter"/>
                </a:rPr>
                <a:t>123-456-7890</a:t>
              </a:r>
              <a:endParaRPr lang="en-US" sz="3500">
                <a:solidFill>
                  <a:srgbClr val="CADDFF"/>
                </a:solidFill>
                <a:latin typeface="Bitte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p:nvPr/>
        </p:nvGrpSpPr>
        <p:grpSpPr>
          <a:xfrm rot="0">
            <a:off x="267506" y="4331153"/>
            <a:ext cx="1554535" cy="5146222"/>
            <a:chOff x="0" y="0"/>
            <a:chExt cx="409425" cy="1355384"/>
          </a:xfrm>
        </p:grpSpPr>
        <p:sp>
          <p:nvSpPr>
            <p:cNvPr id="3" name="Freeform 3"/>
            <p:cNvSpPr/>
            <p:nvPr/>
          </p:nvSpPr>
          <p:spPr>
            <a:xfrm>
              <a:off x="0" y="0"/>
              <a:ext cx="409425" cy="1355384"/>
            </a:xfrm>
            <a:custGeom>
              <a:avLst/>
              <a:gdLst/>
              <a:ahLst/>
              <a:cxnLst/>
              <a:rect l="l" t="t" r="r" b="b"/>
              <a:pathLst>
                <a:path w="409425" h="1355384">
                  <a:moveTo>
                    <a:pt x="204712" y="0"/>
                  </a:moveTo>
                  <a:lnTo>
                    <a:pt x="204712" y="0"/>
                  </a:lnTo>
                  <a:cubicBezTo>
                    <a:pt x="317772" y="0"/>
                    <a:pt x="409425" y="91653"/>
                    <a:pt x="409425" y="204712"/>
                  </a:cubicBezTo>
                  <a:lnTo>
                    <a:pt x="409425" y="1150671"/>
                  </a:lnTo>
                  <a:cubicBezTo>
                    <a:pt x="409425" y="1263731"/>
                    <a:pt x="317772" y="1355384"/>
                    <a:pt x="204712" y="1355384"/>
                  </a:cubicBezTo>
                  <a:lnTo>
                    <a:pt x="204712" y="1355384"/>
                  </a:lnTo>
                  <a:cubicBezTo>
                    <a:pt x="91653" y="1355384"/>
                    <a:pt x="0" y="1263731"/>
                    <a:pt x="0" y="1150671"/>
                  </a:cubicBezTo>
                  <a:lnTo>
                    <a:pt x="0" y="204712"/>
                  </a:lnTo>
                  <a:cubicBezTo>
                    <a:pt x="0" y="91653"/>
                    <a:pt x="91653" y="0"/>
                    <a:pt x="204712" y="0"/>
                  </a:cubicBezTo>
                  <a:close/>
                </a:path>
              </a:pathLst>
            </a:custGeom>
            <a:solidFill>
              <a:srgbClr val="B3C6E6"/>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5" name="Group 5"/>
          <p:cNvGrpSpPr/>
          <p:nvPr/>
        </p:nvGrpSpPr>
        <p:grpSpPr>
          <a:xfrm rot="0">
            <a:off x="1158020" y="4331153"/>
            <a:ext cx="4918116" cy="5146222"/>
            <a:chOff x="0" y="0"/>
            <a:chExt cx="1295306" cy="1355384"/>
          </a:xfrm>
        </p:grpSpPr>
        <p:sp>
          <p:nvSpPr>
            <p:cNvPr id="6" name="Freeform 6"/>
            <p:cNvSpPr/>
            <p:nvPr/>
          </p:nvSpPr>
          <p:spPr>
            <a:xfrm>
              <a:off x="0" y="0"/>
              <a:ext cx="1295306" cy="1355384"/>
            </a:xfrm>
            <a:custGeom>
              <a:avLst/>
              <a:gdLst/>
              <a:ahLst/>
              <a:cxnLst/>
              <a:rect l="l" t="t" r="r" b="b"/>
              <a:pathLst>
                <a:path w="1295306" h="1355384">
                  <a:moveTo>
                    <a:pt x="80282" y="0"/>
                  </a:moveTo>
                  <a:lnTo>
                    <a:pt x="1215024" y="0"/>
                  </a:lnTo>
                  <a:cubicBezTo>
                    <a:pt x="1236316" y="0"/>
                    <a:pt x="1256736" y="8458"/>
                    <a:pt x="1271792" y="23514"/>
                  </a:cubicBezTo>
                  <a:cubicBezTo>
                    <a:pt x="1286848" y="38570"/>
                    <a:pt x="1295306" y="58990"/>
                    <a:pt x="1295306" y="80282"/>
                  </a:cubicBezTo>
                  <a:lnTo>
                    <a:pt x="1295306" y="1275101"/>
                  </a:lnTo>
                  <a:cubicBezTo>
                    <a:pt x="1295306" y="1296393"/>
                    <a:pt x="1286848" y="1316814"/>
                    <a:pt x="1271792" y="1331869"/>
                  </a:cubicBezTo>
                  <a:cubicBezTo>
                    <a:pt x="1256736" y="1346925"/>
                    <a:pt x="1236316" y="1355384"/>
                    <a:pt x="1215024" y="1355384"/>
                  </a:cubicBezTo>
                  <a:lnTo>
                    <a:pt x="80282" y="1355384"/>
                  </a:lnTo>
                  <a:cubicBezTo>
                    <a:pt x="58990" y="1355384"/>
                    <a:pt x="38570" y="1346925"/>
                    <a:pt x="23514" y="1331869"/>
                  </a:cubicBezTo>
                  <a:cubicBezTo>
                    <a:pt x="8458" y="1316814"/>
                    <a:pt x="0" y="1296393"/>
                    <a:pt x="0" y="1275101"/>
                  </a:cubicBezTo>
                  <a:lnTo>
                    <a:pt x="0" y="80282"/>
                  </a:lnTo>
                  <a:cubicBezTo>
                    <a:pt x="0" y="58990"/>
                    <a:pt x="8458" y="38570"/>
                    <a:pt x="23514" y="23514"/>
                  </a:cubicBezTo>
                  <a:cubicBezTo>
                    <a:pt x="38570" y="8458"/>
                    <a:pt x="58990" y="0"/>
                    <a:pt x="80282" y="0"/>
                  </a:cubicBezTo>
                  <a:close/>
                </a:path>
              </a:pathLst>
            </a:custGeom>
            <a:solidFill>
              <a:srgbClr val="FFFFFF"/>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8" name="Group 8"/>
          <p:cNvGrpSpPr/>
          <p:nvPr/>
        </p:nvGrpSpPr>
        <p:grpSpPr>
          <a:xfrm rot="0">
            <a:off x="6440467" y="4331153"/>
            <a:ext cx="1304313" cy="5146222"/>
            <a:chOff x="0" y="0"/>
            <a:chExt cx="343523" cy="1355384"/>
          </a:xfrm>
        </p:grpSpPr>
        <p:sp>
          <p:nvSpPr>
            <p:cNvPr id="9" name="Freeform 9"/>
            <p:cNvSpPr/>
            <p:nvPr/>
          </p:nvSpPr>
          <p:spPr>
            <a:xfrm>
              <a:off x="0" y="0"/>
              <a:ext cx="343523" cy="1355384"/>
            </a:xfrm>
            <a:custGeom>
              <a:avLst/>
              <a:gdLst/>
              <a:ahLst/>
              <a:cxnLst/>
              <a:rect l="l" t="t" r="r" b="b"/>
              <a:pathLst>
                <a:path w="343523" h="1355384">
                  <a:moveTo>
                    <a:pt x="171761" y="0"/>
                  </a:moveTo>
                  <a:lnTo>
                    <a:pt x="171761" y="0"/>
                  </a:lnTo>
                  <a:cubicBezTo>
                    <a:pt x="266623" y="0"/>
                    <a:pt x="343523" y="76900"/>
                    <a:pt x="343523" y="171761"/>
                  </a:cubicBezTo>
                  <a:lnTo>
                    <a:pt x="343523" y="1183622"/>
                  </a:lnTo>
                  <a:cubicBezTo>
                    <a:pt x="343523" y="1278483"/>
                    <a:pt x="266623" y="1355384"/>
                    <a:pt x="171761" y="1355384"/>
                  </a:cubicBezTo>
                  <a:lnTo>
                    <a:pt x="171761" y="1355384"/>
                  </a:lnTo>
                  <a:cubicBezTo>
                    <a:pt x="76900" y="1355384"/>
                    <a:pt x="0" y="1278483"/>
                    <a:pt x="0" y="1183622"/>
                  </a:cubicBezTo>
                  <a:lnTo>
                    <a:pt x="0" y="171761"/>
                  </a:lnTo>
                  <a:cubicBezTo>
                    <a:pt x="0" y="76900"/>
                    <a:pt x="76900" y="0"/>
                    <a:pt x="171761" y="0"/>
                  </a:cubicBezTo>
                  <a:close/>
                </a:path>
              </a:pathLst>
            </a:custGeom>
            <a:solidFill>
              <a:srgbClr val="B3C6E6"/>
            </a:solidFill>
          </p:spPr>
        </p:sp>
        <p:sp>
          <p:nvSpPr>
            <p:cNvPr id="10" name="TextBox 10"/>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11" name="Group 11"/>
          <p:cNvGrpSpPr/>
          <p:nvPr/>
        </p:nvGrpSpPr>
        <p:grpSpPr>
          <a:xfrm rot="0">
            <a:off x="7019375" y="4331153"/>
            <a:ext cx="4918116" cy="5146222"/>
            <a:chOff x="0" y="0"/>
            <a:chExt cx="1295306" cy="1355384"/>
          </a:xfrm>
        </p:grpSpPr>
        <p:sp>
          <p:nvSpPr>
            <p:cNvPr id="12" name="Freeform 12"/>
            <p:cNvSpPr/>
            <p:nvPr/>
          </p:nvSpPr>
          <p:spPr>
            <a:xfrm>
              <a:off x="0" y="0"/>
              <a:ext cx="1295306" cy="1355384"/>
            </a:xfrm>
            <a:custGeom>
              <a:avLst/>
              <a:gdLst/>
              <a:ahLst/>
              <a:cxnLst/>
              <a:rect l="l" t="t" r="r" b="b"/>
              <a:pathLst>
                <a:path w="1295306" h="1355384">
                  <a:moveTo>
                    <a:pt x="80282" y="0"/>
                  </a:moveTo>
                  <a:lnTo>
                    <a:pt x="1215024" y="0"/>
                  </a:lnTo>
                  <a:cubicBezTo>
                    <a:pt x="1236316" y="0"/>
                    <a:pt x="1256736" y="8458"/>
                    <a:pt x="1271792" y="23514"/>
                  </a:cubicBezTo>
                  <a:cubicBezTo>
                    <a:pt x="1286848" y="38570"/>
                    <a:pt x="1295306" y="58990"/>
                    <a:pt x="1295306" y="80282"/>
                  </a:cubicBezTo>
                  <a:lnTo>
                    <a:pt x="1295306" y="1275101"/>
                  </a:lnTo>
                  <a:cubicBezTo>
                    <a:pt x="1295306" y="1296393"/>
                    <a:pt x="1286848" y="1316814"/>
                    <a:pt x="1271792" y="1331869"/>
                  </a:cubicBezTo>
                  <a:cubicBezTo>
                    <a:pt x="1256736" y="1346925"/>
                    <a:pt x="1236316" y="1355384"/>
                    <a:pt x="1215024" y="1355384"/>
                  </a:cubicBezTo>
                  <a:lnTo>
                    <a:pt x="80282" y="1355384"/>
                  </a:lnTo>
                  <a:cubicBezTo>
                    <a:pt x="58990" y="1355384"/>
                    <a:pt x="38570" y="1346925"/>
                    <a:pt x="23514" y="1331869"/>
                  </a:cubicBezTo>
                  <a:cubicBezTo>
                    <a:pt x="8458" y="1316814"/>
                    <a:pt x="0" y="1296393"/>
                    <a:pt x="0" y="1275101"/>
                  </a:cubicBezTo>
                  <a:lnTo>
                    <a:pt x="0" y="80282"/>
                  </a:lnTo>
                  <a:cubicBezTo>
                    <a:pt x="0" y="58990"/>
                    <a:pt x="8458" y="38570"/>
                    <a:pt x="23514" y="23514"/>
                  </a:cubicBezTo>
                  <a:cubicBezTo>
                    <a:pt x="38570" y="8458"/>
                    <a:pt x="58990" y="0"/>
                    <a:pt x="80282" y="0"/>
                  </a:cubicBezTo>
                  <a:close/>
                </a:path>
              </a:pathLst>
            </a:custGeom>
            <a:solidFill>
              <a:srgbClr val="FFFFFF"/>
            </a:solidFill>
          </p:spPr>
        </p:sp>
        <p:sp>
          <p:nvSpPr>
            <p:cNvPr id="13" name="TextBox 13"/>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14" name="Group 14"/>
          <p:cNvGrpSpPr/>
          <p:nvPr/>
        </p:nvGrpSpPr>
        <p:grpSpPr>
          <a:xfrm rot="0">
            <a:off x="12301823" y="4331153"/>
            <a:ext cx="1304313" cy="5146222"/>
            <a:chOff x="0" y="0"/>
            <a:chExt cx="343523" cy="1355384"/>
          </a:xfrm>
        </p:grpSpPr>
        <p:sp>
          <p:nvSpPr>
            <p:cNvPr id="15" name="Freeform 15"/>
            <p:cNvSpPr/>
            <p:nvPr/>
          </p:nvSpPr>
          <p:spPr>
            <a:xfrm>
              <a:off x="0" y="0"/>
              <a:ext cx="343523" cy="1355384"/>
            </a:xfrm>
            <a:custGeom>
              <a:avLst/>
              <a:gdLst/>
              <a:ahLst/>
              <a:cxnLst/>
              <a:rect l="l" t="t" r="r" b="b"/>
              <a:pathLst>
                <a:path w="343523" h="1355384">
                  <a:moveTo>
                    <a:pt x="171761" y="0"/>
                  </a:moveTo>
                  <a:lnTo>
                    <a:pt x="171761" y="0"/>
                  </a:lnTo>
                  <a:cubicBezTo>
                    <a:pt x="266623" y="0"/>
                    <a:pt x="343523" y="76900"/>
                    <a:pt x="343523" y="171761"/>
                  </a:cubicBezTo>
                  <a:lnTo>
                    <a:pt x="343523" y="1183622"/>
                  </a:lnTo>
                  <a:cubicBezTo>
                    <a:pt x="343523" y="1278483"/>
                    <a:pt x="266623" y="1355384"/>
                    <a:pt x="171761" y="1355384"/>
                  </a:cubicBezTo>
                  <a:lnTo>
                    <a:pt x="171761" y="1355384"/>
                  </a:lnTo>
                  <a:cubicBezTo>
                    <a:pt x="76900" y="1355384"/>
                    <a:pt x="0" y="1278483"/>
                    <a:pt x="0" y="1183622"/>
                  </a:cubicBezTo>
                  <a:lnTo>
                    <a:pt x="0" y="171761"/>
                  </a:lnTo>
                  <a:cubicBezTo>
                    <a:pt x="0" y="76900"/>
                    <a:pt x="76900" y="0"/>
                    <a:pt x="171761" y="0"/>
                  </a:cubicBezTo>
                  <a:close/>
                </a:path>
              </a:pathLst>
            </a:custGeom>
            <a:solidFill>
              <a:srgbClr val="B3C6E6"/>
            </a:solidFill>
          </p:spPr>
        </p:sp>
        <p:sp>
          <p:nvSpPr>
            <p:cNvPr id="16" name="TextBox 16"/>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17" name="Group 17"/>
          <p:cNvGrpSpPr/>
          <p:nvPr/>
        </p:nvGrpSpPr>
        <p:grpSpPr>
          <a:xfrm rot="0">
            <a:off x="12852156" y="4331153"/>
            <a:ext cx="4918116" cy="5146222"/>
            <a:chOff x="0" y="0"/>
            <a:chExt cx="1295306" cy="1355384"/>
          </a:xfrm>
        </p:grpSpPr>
        <p:sp>
          <p:nvSpPr>
            <p:cNvPr id="18" name="Freeform 18"/>
            <p:cNvSpPr/>
            <p:nvPr/>
          </p:nvSpPr>
          <p:spPr>
            <a:xfrm>
              <a:off x="0" y="0"/>
              <a:ext cx="1295306" cy="1355384"/>
            </a:xfrm>
            <a:custGeom>
              <a:avLst/>
              <a:gdLst/>
              <a:ahLst/>
              <a:cxnLst/>
              <a:rect l="l" t="t" r="r" b="b"/>
              <a:pathLst>
                <a:path w="1295306" h="1355384">
                  <a:moveTo>
                    <a:pt x="80282" y="0"/>
                  </a:moveTo>
                  <a:lnTo>
                    <a:pt x="1215024" y="0"/>
                  </a:lnTo>
                  <a:cubicBezTo>
                    <a:pt x="1236316" y="0"/>
                    <a:pt x="1256736" y="8458"/>
                    <a:pt x="1271792" y="23514"/>
                  </a:cubicBezTo>
                  <a:cubicBezTo>
                    <a:pt x="1286848" y="38570"/>
                    <a:pt x="1295306" y="58990"/>
                    <a:pt x="1295306" y="80282"/>
                  </a:cubicBezTo>
                  <a:lnTo>
                    <a:pt x="1295306" y="1275101"/>
                  </a:lnTo>
                  <a:cubicBezTo>
                    <a:pt x="1295306" y="1296393"/>
                    <a:pt x="1286848" y="1316814"/>
                    <a:pt x="1271792" y="1331869"/>
                  </a:cubicBezTo>
                  <a:cubicBezTo>
                    <a:pt x="1256736" y="1346925"/>
                    <a:pt x="1236316" y="1355384"/>
                    <a:pt x="1215024" y="1355384"/>
                  </a:cubicBezTo>
                  <a:lnTo>
                    <a:pt x="80282" y="1355384"/>
                  </a:lnTo>
                  <a:cubicBezTo>
                    <a:pt x="58990" y="1355384"/>
                    <a:pt x="38570" y="1346925"/>
                    <a:pt x="23514" y="1331869"/>
                  </a:cubicBezTo>
                  <a:cubicBezTo>
                    <a:pt x="8458" y="1316814"/>
                    <a:pt x="0" y="1296393"/>
                    <a:pt x="0" y="1275101"/>
                  </a:cubicBezTo>
                  <a:lnTo>
                    <a:pt x="0" y="80282"/>
                  </a:lnTo>
                  <a:cubicBezTo>
                    <a:pt x="0" y="58990"/>
                    <a:pt x="8458" y="38570"/>
                    <a:pt x="23514" y="23514"/>
                  </a:cubicBezTo>
                  <a:cubicBezTo>
                    <a:pt x="38570" y="8458"/>
                    <a:pt x="58990" y="0"/>
                    <a:pt x="80282" y="0"/>
                  </a:cubicBezTo>
                  <a:close/>
                </a:path>
              </a:pathLst>
            </a:custGeom>
            <a:solidFill>
              <a:srgbClr val="FFFFFF"/>
            </a:solidFill>
          </p:spPr>
        </p:sp>
        <p:sp>
          <p:nvSpPr>
            <p:cNvPr id="19" name="TextBox 19"/>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pic>
        <p:nvPicPr>
          <p:cNvPr id="20" name="Picture 20"/>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606136" y="-531218"/>
            <a:ext cx="5770713" cy="4441141"/>
          </a:xfrm>
          <a:prstGeom prst="rect">
            <a:avLst/>
          </a:prstGeom>
        </p:spPr>
      </p:pic>
      <p:sp>
        <p:nvSpPr>
          <p:cNvPr id="21" name="TextBox 21"/>
          <p:cNvSpPr txBox="1"/>
          <p:nvPr/>
        </p:nvSpPr>
        <p:spPr>
          <a:xfrm>
            <a:off x="3386123" y="733425"/>
            <a:ext cx="11292568" cy="4572000"/>
          </a:xfrm>
          <a:prstGeom prst="rect">
            <a:avLst/>
          </a:prstGeom>
        </p:spPr>
        <p:txBody>
          <a:bodyPr lIns="0" tIns="0" rIns="0" bIns="0" rtlCol="0" anchor="t">
            <a:spAutoFit/>
          </a:bodyPr>
          <a:lstStyle/>
          <a:p>
            <a:pPr algn="ctr">
              <a:lnSpc>
                <a:spcPts val="8880"/>
              </a:lnSpc>
            </a:pPr>
            <a:r>
              <a:rPr lang="en-US" sz="7400">
                <a:solidFill>
                  <a:srgbClr val="FFFFFF"/>
                </a:solidFill>
                <a:latin typeface="Poppins Medium Bold"/>
              </a:rPr>
              <a:t>STEPS TAKEN BY THE COMPUTER WHEN IT IS FIRST TURNED ON</a:t>
            </a:r>
            <a:endParaRPr lang="en-US" sz="7400">
              <a:solidFill>
                <a:srgbClr val="FFFFFF"/>
              </a:solidFill>
              <a:latin typeface="Poppins Medium Bold"/>
            </a:endParaRPr>
          </a:p>
          <a:p>
            <a:pPr marL="0" lvl="0" indent="0" algn="ctr">
              <a:lnSpc>
                <a:spcPts val="8880"/>
              </a:lnSpc>
              <a:spcBef>
                <a:spcPct val="0"/>
              </a:spcBef>
            </a:pPr>
          </a:p>
        </p:txBody>
      </p:sp>
      <p:sp>
        <p:nvSpPr>
          <p:cNvPr id="22" name="TextBox 22"/>
          <p:cNvSpPr txBox="1"/>
          <p:nvPr/>
        </p:nvSpPr>
        <p:spPr>
          <a:xfrm>
            <a:off x="1333272" y="4367757"/>
            <a:ext cx="4469020" cy="5034915"/>
          </a:xfrm>
          <a:prstGeom prst="rect">
            <a:avLst/>
          </a:prstGeom>
        </p:spPr>
        <p:txBody>
          <a:bodyPr lIns="0" tIns="0" rIns="0" bIns="0" rtlCol="0" anchor="t">
            <a:spAutoFit/>
          </a:bodyPr>
          <a:lstStyle/>
          <a:p>
            <a:pPr marL="518160" lvl="1" indent="-259080">
              <a:lnSpc>
                <a:spcPts val="3360"/>
              </a:lnSpc>
              <a:buFont typeface="Arial"/>
              <a:buChar char="•"/>
            </a:pPr>
            <a:r>
              <a:rPr lang="en-US" sz="2400">
                <a:solidFill>
                  <a:srgbClr val="216AD9"/>
                </a:solidFill>
                <a:latin typeface="Bitter"/>
              </a:rPr>
              <a:t>When the computer is turned on, the power supply sends a signal to the motherboard to start the POST process.</a:t>
            </a:r>
            <a:endParaRPr lang="en-US" sz="2400">
              <a:solidFill>
                <a:srgbClr val="216AD9"/>
              </a:solidFill>
              <a:latin typeface="Bitter"/>
            </a:endParaRPr>
          </a:p>
          <a:p>
            <a:pPr marL="518160" lvl="1" indent="-259080">
              <a:lnSpc>
                <a:spcPts val="3360"/>
              </a:lnSpc>
              <a:buFont typeface="Arial"/>
              <a:buChar char="•"/>
            </a:pPr>
            <a:r>
              <a:rPr lang="en-US" sz="2400">
                <a:solidFill>
                  <a:srgbClr val="216AD9"/>
                </a:solidFill>
                <a:latin typeface="Bitter"/>
              </a:rPr>
              <a:t>During this process, the computer checks the basic hardware components, such as the RAM, hard drive, and CPU, to ensure they are working correctly.</a:t>
            </a:r>
            <a:endParaRPr lang="en-US" sz="2400">
              <a:solidFill>
                <a:srgbClr val="216AD9"/>
              </a:solidFill>
              <a:latin typeface="Bitter"/>
            </a:endParaRPr>
          </a:p>
        </p:txBody>
      </p:sp>
      <p:sp>
        <p:nvSpPr>
          <p:cNvPr id="23" name="TextBox 23"/>
          <p:cNvSpPr txBox="1"/>
          <p:nvPr/>
        </p:nvSpPr>
        <p:spPr>
          <a:xfrm rot="-5400000">
            <a:off x="-1322054" y="6588182"/>
            <a:ext cx="4024157" cy="935990"/>
          </a:xfrm>
          <a:prstGeom prst="rect">
            <a:avLst/>
          </a:prstGeom>
        </p:spPr>
        <p:txBody>
          <a:bodyPr lIns="0" tIns="0" rIns="0" bIns="0" rtlCol="0" anchor="t">
            <a:spAutoFit/>
          </a:bodyPr>
          <a:lstStyle/>
          <a:p>
            <a:pPr marL="0" lvl="0" indent="0" algn="ctr">
              <a:lnSpc>
                <a:spcPts val="3640"/>
              </a:lnSpc>
              <a:spcBef>
                <a:spcPct val="0"/>
              </a:spcBef>
            </a:pPr>
            <a:r>
              <a:rPr lang="en-US" sz="2800">
                <a:solidFill>
                  <a:srgbClr val="216AD9"/>
                </a:solidFill>
                <a:latin typeface="Poppins Medium Bold"/>
              </a:rPr>
              <a:t>   Power-on self-test (POST)</a:t>
            </a:r>
            <a:endParaRPr lang="en-US" sz="2800">
              <a:solidFill>
                <a:srgbClr val="216AD9"/>
              </a:solidFill>
              <a:latin typeface="Poppins Medium Bold"/>
            </a:endParaRPr>
          </a:p>
        </p:txBody>
      </p:sp>
      <p:sp>
        <p:nvSpPr>
          <p:cNvPr id="24" name="TextBox 24"/>
          <p:cNvSpPr txBox="1"/>
          <p:nvPr/>
        </p:nvSpPr>
        <p:spPr>
          <a:xfrm>
            <a:off x="7245997" y="4367757"/>
            <a:ext cx="4436297" cy="5468303"/>
          </a:xfrm>
          <a:prstGeom prst="rect">
            <a:avLst/>
          </a:prstGeom>
        </p:spPr>
        <p:txBody>
          <a:bodyPr lIns="0" tIns="0" rIns="0" bIns="0" rtlCol="0" anchor="t">
            <a:spAutoFit/>
          </a:bodyPr>
          <a:lstStyle/>
          <a:p>
            <a:pPr marL="518160" lvl="1" indent="-259080">
              <a:lnSpc>
                <a:spcPts val="3360"/>
              </a:lnSpc>
              <a:buFont typeface="Arial"/>
              <a:buChar char="•"/>
            </a:pPr>
            <a:r>
              <a:rPr lang="en-US" sz="2400">
                <a:solidFill>
                  <a:srgbClr val="216AD9"/>
                </a:solidFill>
                <a:latin typeface="Bitter"/>
              </a:rPr>
              <a:t>Computer initializes the Basic Input/Output System (BIOS), which is a firmware that controls the hardware components of the computer.</a:t>
            </a:r>
            <a:endParaRPr lang="en-US" sz="2400">
              <a:solidFill>
                <a:srgbClr val="216AD9"/>
              </a:solidFill>
              <a:latin typeface="Bitter"/>
            </a:endParaRPr>
          </a:p>
          <a:p>
            <a:pPr marL="518160" lvl="1" indent="-259080">
              <a:lnSpc>
                <a:spcPts val="3360"/>
              </a:lnSpc>
              <a:buFont typeface="Arial"/>
              <a:buChar char="•"/>
            </a:pPr>
            <a:r>
              <a:rPr lang="en-US" sz="2400">
                <a:solidFill>
                  <a:srgbClr val="216AD9"/>
                </a:solidFill>
                <a:latin typeface="Bitter"/>
              </a:rPr>
              <a:t>The BIOS provides a set of instructions to the computer to configure and test the hardware, and then it locates and loads the bootloader.</a:t>
            </a:r>
            <a:endParaRPr lang="en-US" sz="2400">
              <a:solidFill>
                <a:srgbClr val="216AD9"/>
              </a:solidFill>
              <a:latin typeface="Bitter"/>
            </a:endParaRPr>
          </a:p>
          <a:p>
            <a:pPr marL="518160" lvl="1" indent="-259080">
              <a:lnSpc>
                <a:spcPts val="3360"/>
              </a:lnSpc>
              <a:buFont typeface="Arial"/>
              <a:buChar char="•"/>
            </a:pPr>
          </a:p>
        </p:txBody>
      </p:sp>
      <p:sp>
        <p:nvSpPr>
          <p:cNvPr id="25" name="TextBox 25"/>
          <p:cNvSpPr txBox="1"/>
          <p:nvPr/>
        </p:nvSpPr>
        <p:spPr>
          <a:xfrm rot="-5400000">
            <a:off x="4500970" y="6549850"/>
            <a:ext cx="4443086" cy="593725"/>
          </a:xfrm>
          <a:prstGeom prst="rect">
            <a:avLst/>
          </a:prstGeom>
        </p:spPr>
        <p:txBody>
          <a:bodyPr lIns="0" tIns="0" rIns="0" bIns="0" rtlCol="0" anchor="t">
            <a:spAutoFit/>
          </a:bodyPr>
          <a:lstStyle/>
          <a:p>
            <a:pPr marL="0" lvl="0" indent="0" algn="ctr">
              <a:lnSpc>
                <a:spcPts val="4550"/>
              </a:lnSpc>
              <a:spcBef>
                <a:spcPct val="0"/>
              </a:spcBef>
            </a:pPr>
            <a:r>
              <a:rPr lang="en-US" sz="3500">
                <a:solidFill>
                  <a:srgbClr val="216AD9"/>
                </a:solidFill>
                <a:latin typeface="Poppins Medium Bold"/>
              </a:rPr>
              <a:t>BIOS initialization</a:t>
            </a:r>
            <a:endParaRPr lang="en-US" sz="3500">
              <a:solidFill>
                <a:srgbClr val="216AD9"/>
              </a:solidFill>
              <a:latin typeface="Poppins Medium Bold"/>
            </a:endParaRPr>
          </a:p>
        </p:txBody>
      </p:sp>
      <p:sp>
        <p:nvSpPr>
          <p:cNvPr id="26" name="TextBox 26"/>
          <p:cNvSpPr txBox="1"/>
          <p:nvPr/>
        </p:nvSpPr>
        <p:spPr>
          <a:xfrm>
            <a:off x="13077052" y="4438153"/>
            <a:ext cx="4468324" cy="4615815"/>
          </a:xfrm>
          <a:prstGeom prst="rect">
            <a:avLst/>
          </a:prstGeom>
        </p:spPr>
        <p:txBody>
          <a:bodyPr lIns="0" tIns="0" rIns="0" bIns="0" rtlCol="0" anchor="t">
            <a:spAutoFit/>
          </a:bodyPr>
          <a:lstStyle/>
          <a:p>
            <a:pPr marL="518160" lvl="1" indent="-259080">
              <a:lnSpc>
                <a:spcPts val="3360"/>
              </a:lnSpc>
              <a:buFont typeface="Arial"/>
              <a:buChar char="•"/>
            </a:pPr>
            <a:r>
              <a:rPr lang="en-US" sz="2400">
                <a:solidFill>
                  <a:srgbClr val="216AD9"/>
                </a:solidFill>
                <a:latin typeface="Bitter"/>
              </a:rPr>
              <a:t>The bootloader is a program that resides on the hard drive and loads the operating system (OS) into memory. </a:t>
            </a:r>
            <a:endParaRPr lang="en-US" sz="2400">
              <a:solidFill>
                <a:srgbClr val="216AD9"/>
              </a:solidFill>
              <a:latin typeface="Bitter"/>
            </a:endParaRPr>
          </a:p>
          <a:p>
            <a:pPr marL="518160" lvl="1" indent="-259080">
              <a:lnSpc>
                <a:spcPts val="3360"/>
              </a:lnSpc>
              <a:buFont typeface="Arial"/>
              <a:buChar char="•"/>
            </a:pPr>
            <a:r>
              <a:rPr lang="en-US" sz="2400">
                <a:solidFill>
                  <a:srgbClr val="216AD9"/>
                </a:solidFill>
                <a:latin typeface="Bitter"/>
              </a:rPr>
              <a:t>The bootloader typically gives the user the option to select which OS to load if multiple OSes are installed on the computer.</a:t>
            </a:r>
            <a:endParaRPr lang="en-US" sz="2400">
              <a:solidFill>
                <a:srgbClr val="216AD9"/>
              </a:solidFill>
              <a:latin typeface="Bitter"/>
            </a:endParaRPr>
          </a:p>
          <a:p>
            <a:pPr>
              <a:lnSpc>
                <a:spcPts val="3360"/>
              </a:lnSpc>
            </a:pPr>
          </a:p>
        </p:txBody>
      </p:sp>
      <p:sp>
        <p:nvSpPr>
          <p:cNvPr id="27" name="TextBox 27"/>
          <p:cNvSpPr txBox="1"/>
          <p:nvPr/>
        </p:nvSpPr>
        <p:spPr>
          <a:xfrm rot="-5400000">
            <a:off x="10564906" y="6549850"/>
            <a:ext cx="4000883" cy="593725"/>
          </a:xfrm>
          <a:prstGeom prst="rect">
            <a:avLst/>
          </a:prstGeom>
        </p:spPr>
        <p:txBody>
          <a:bodyPr lIns="0" tIns="0" rIns="0" bIns="0" rtlCol="0" anchor="t">
            <a:spAutoFit/>
          </a:bodyPr>
          <a:lstStyle/>
          <a:p>
            <a:pPr marL="0" lvl="0" indent="0" algn="ctr">
              <a:lnSpc>
                <a:spcPts val="4550"/>
              </a:lnSpc>
              <a:spcBef>
                <a:spcPct val="0"/>
              </a:spcBef>
            </a:pPr>
            <a:r>
              <a:rPr lang="en-US" sz="3500">
                <a:solidFill>
                  <a:srgbClr val="216AD9"/>
                </a:solidFill>
                <a:latin typeface="Poppins Medium Bold"/>
              </a:rPr>
              <a:t>Bootloader</a:t>
            </a:r>
            <a:endParaRPr lang="en-US" sz="3500">
              <a:solidFill>
                <a:srgbClr val="216AD9"/>
              </a:solidFill>
              <a:latin typeface="Poppins Medium Bold"/>
            </a:endParaRPr>
          </a:p>
        </p:txBody>
      </p:sp>
      <p:pic>
        <p:nvPicPr>
          <p:cNvPr id="28" name="Picture 2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410507" y="8550184"/>
            <a:ext cx="2966342" cy="2758698"/>
          </a:xfrm>
          <a:prstGeom prst="rect">
            <a:avLst/>
          </a:prstGeom>
        </p:spPr>
      </p:pic>
      <p:pic>
        <p:nvPicPr>
          <p:cNvPr id="29" name="Picture 2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64876" y="-350649"/>
            <a:ext cx="2966342" cy="275869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9144000" y="2408462"/>
            <a:ext cx="9972833" cy="787853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833129" y="202062"/>
            <a:ext cx="6147660" cy="2906166"/>
          </a:xfrm>
          <a:prstGeom prst="rect">
            <a:avLst/>
          </a:prstGeom>
        </p:spPr>
      </p:pic>
      <p:sp>
        <p:nvSpPr>
          <p:cNvPr id="4" name="TextBox 4"/>
          <p:cNvSpPr txBox="1"/>
          <p:nvPr/>
        </p:nvSpPr>
        <p:spPr>
          <a:xfrm>
            <a:off x="1028700" y="1246412"/>
            <a:ext cx="7205057" cy="2257425"/>
          </a:xfrm>
          <a:prstGeom prst="rect">
            <a:avLst/>
          </a:prstGeom>
        </p:spPr>
        <p:txBody>
          <a:bodyPr lIns="0" tIns="0" rIns="0" bIns="0" rtlCol="0" anchor="t">
            <a:spAutoFit/>
          </a:bodyPr>
          <a:lstStyle/>
          <a:p>
            <a:pPr marL="0" lvl="0" indent="0" algn="l">
              <a:lnSpc>
                <a:spcPts val="8640"/>
              </a:lnSpc>
              <a:spcBef>
                <a:spcPct val="0"/>
              </a:spcBef>
            </a:pPr>
            <a:r>
              <a:rPr lang="en-US" sz="7200">
                <a:solidFill>
                  <a:srgbClr val="216AD9"/>
                </a:solidFill>
                <a:latin typeface="Poppins Medium"/>
              </a:rPr>
              <a:t>FONTS IN THIS PRESENTATION</a:t>
            </a:r>
            <a:endParaRPr lang="en-US" sz="7200">
              <a:solidFill>
                <a:srgbClr val="216AD9"/>
              </a:solidFill>
              <a:latin typeface="Poppins Medium"/>
            </a:endParaRPr>
          </a:p>
        </p:txBody>
      </p:sp>
      <p:sp>
        <p:nvSpPr>
          <p:cNvPr id="5" name="TextBox 5"/>
          <p:cNvSpPr txBox="1"/>
          <p:nvPr/>
        </p:nvSpPr>
        <p:spPr>
          <a:xfrm>
            <a:off x="1028700" y="4174213"/>
            <a:ext cx="6842085" cy="1127125"/>
          </a:xfrm>
          <a:prstGeom prst="rect">
            <a:avLst/>
          </a:prstGeom>
        </p:spPr>
        <p:txBody>
          <a:bodyPr lIns="0" tIns="0" rIns="0" bIns="0" rtlCol="0" anchor="t">
            <a:spAutoFit/>
          </a:bodyPr>
          <a:lstStyle/>
          <a:p>
            <a:pPr marL="0" lvl="0" indent="0" algn="l">
              <a:lnSpc>
                <a:spcPts val="4550"/>
              </a:lnSpc>
              <a:spcBef>
                <a:spcPct val="0"/>
              </a:spcBef>
            </a:pPr>
            <a:r>
              <a:rPr lang="en-US" sz="3500">
                <a:solidFill>
                  <a:srgbClr val="216AD9"/>
                </a:solidFill>
                <a:latin typeface="Bitter"/>
              </a:rPr>
              <a:t>This presentation template uses the following free fonts:</a:t>
            </a:r>
            <a:endParaRPr lang="en-US" sz="3500">
              <a:solidFill>
                <a:srgbClr val="216AD9"/>
              </a:solidFill>
              <a:latin typeface="Bitter"/>
            </a:endParaRPr>
          </a:p>
        </p:txBody>
      </p:sp>
      <p:sp>
        <p:nvSpPr>
          <p:cNvPr id="6" name="TextBox 6"/>
          <p:cNvSpPr txBox="1"/>
          <p:nvPr/>
        </p:nvSpPr>
        <p:spPr>
          <a:xfrm>
            <a:off x="1028700" y="5955257"/>
            <a:ext cx="6842085" cy="1289050"/>
          </a:xfrm>
          <a:prstGeom prst="rect">
            <a:avLst/>
          </a:prstGeom>
        </p:spPr>
        <p:txBody>
          <a:bodyPr lIns="0" tIns="0" rIns="0" bIns="0" rtlCol="0" anchor="t">
            <a:spAutoFit/>
          </a:bodyPr>
          <a:lstStyle/>
          <a:p>
            <a:pPr marL="539750" lvl="1" indent="-269875">
              <a:lnSpc>
                <a:spcPts val="3500"/>
              </a:lnSpc>
              <a:buFont typeface="Arial"/>
              <a:buChar char="•"/>
            </a:pPr>
            <a:r>
              <a:rPr lang="en-US" sz="2500">
                <a:solidFill>
                  <a:srgbClr val="216AD9"/>
                </a:solidFill>
                <a:latin typeface="Bitter"/>
              </a:rPr>
              <a:t>Titles: Poppins Medium</a:t>
            </a:r>
            <a:endParaRPr lang="en-US" sz="2500">
              <a:solidFill>
                <a:srgbClr val="216AD9"/>
              </a:solidFill>
              <a:latin typeface="Bitter"/>
            </a:endParaRPr>
          </a:p>
          <a:p>
            <a:pPr marL="539750" lvl="1" indent="-269875">
              <a:lnSpc>
                <a:spcPts val="3500"/>
              </a:lnSpc>
              <a:buFont typeface="Arial"/>
              <a:buChar char="•"/>
            </a:pPr>
            <a:r>
              <a:rPr lang="en-US" sz="2500">
                <a:solidFill>
                  <a:srgbClr val="216AD9"/>
                </a:solidFill>
                <a:latin typeface="Bitter"/>
              </a:rPr>
              <a:t>Headers: Bitter</a:t>
            </a:r>
            <a:endParaRPr lang="en-US" sz="2500">
              <a:solidFill>
                <a:srgbClr val="216AD9"/>
              </a:solidFill>
              <a:latin typeface="Bitter"/>
            </a:endParaRPr>
          </a:p>
          <a:p>
            <a:pPr marL="539750" lvl="1" indent="-269875">
              <a:lnSpc>
                <a:spcPts val="3500"/>
              </a:lnSpc>
              <a:buFont typeface="Arial"/>
              <a:buChar char="•"/>
            </a:pPr>
            <a:r>
              <a:rPr lang="en-US" sz="2500">
                <a:solidFill>
                  <a:srgbClr val="216AD9"/>
                </a:solidFill>
                <a:latin typeface="Bitter"/>
              </a:rPr>
              <a:t>Body Copy: Bitter</a:t>
            </a:r>
            <a:endParaRPr lang="en-US" sz="2500">
              <a:solidFill>
                <a:srgbClr val="216AD9"/>
              </a:solidFill>
              <a:latin typeface="Bitter"/>
            </a:endParaRPr>
          </a:p>
        </p:txBody>
      </p:sp>
      <p:sp>
        <p:nvSpPr>
          <p:cNvPr id="7" name="TextBox 7"/>
          <p:cNvSpPr txBox="1"/>
          <p:nvPr/>
        </p:nvSpPr>
        <p:spPr>
          <a:xfrm>
            <a:off x="1028700" y="7907751"/>
            <a:ext cx="6391287" cy="450215"/>
          </a:xfrm>
          <a:prstGeom prst="rect">
            <a:avLst/>
          </a:prstGeom>
        </p:spPr>
        <p:txBody>
          <a:bodyPr lIns="0" tIns="0" rIns="0" bIns="0" rtlCol="0" anchor="t">
            <a:spAutoFit/>
          </a:bodyPr>
          <a:lstStyle/>
          <a:p>
            <a:pPr marL="0" lvl="0" indent="0" algn="l">
              <a:lnSpc>
                <a:spcPts val="3640"/>
              </a:lnSpc>
              <a:spcBef>
                <a:spcPct val="0"/>
              </a:spcBef>
            </a:pPr>
            <a:r>
              <a:rPr lang="en-US" sz="2800">
                <a:solidFill>
                  <a:srgbClr val="216AD9"/>
                </a:solidFill>
                <a:latin typeface="Bitter"/>
              </a:rPr>
              <a:t>You can find these fonts online too. </a:t>
            </a:r>
            <a:endParaRPr lang="en-US" sz="2800">
              <a:solidFill>
                <a:srgbClr val="216AD9"/>
              </a:solidFill>
              <a:latin typeface="Bitter"/>
            </a:endParaRPr>
          </a:p>
        </p:txBody>
      </p:sp>
      <p:sp>
        <p:nvSpPr>
          <p:cNvPr id="8" name="TextBox 8"/>
          <p:cNvSpPr txBox="1"/>
          <p:nvPr/>
        </p:nvSpPr>
        <p:spPr>
          <a:xfrm>
            <a:off x="12044518" y="786465"/>
            <a:ext cx="5724883" cy="868680"/>
          </a:xfrm>
          <a:prstGeom prst="rect">
            <a:avLst/>
          </a:prstGeom>
        </p:spPr>
        <p:txBody>
          <a:bodyPr lIns="0" tIns="0" rIns="0" bIns="0" rtlCol="0" anchor="t">
            <a:spAutoFit/>
          </a:bodyPr>
          <a:lstStyle/>
          <a:p>
            <a:pPr algn="ctr">
              <a:lnSpc>
                <a:spcPts val="6720"/>
              </a:lnSpc>
              <a:spcBef>
                <a:spcPct val="0"/>
              </a:spcBef>
            </a:pPr>
            <a:r>
              <a:rPr lang="en-US" sz="4800">
                <a:solidFill>
                  <a:srgbClr val="FFFFFF"/>
                </a:solidFill>
                <a:latin typeface="Poppins Medium"/>
              </a:rPr>
              <a:t>HAPPY DESIGNING!</a:t>
            </a:r>
            <a:r>
              <a:rPr lang="en-US" sz="4800">
                <a:solidFill>
                  <a:srgbClr val="FFFFFF"/>
                </a:solidFill>
                <a:latin typeface="Poppins Medium"/>
              </a:rPr>
              <a:t> </a:t>
            </a:r>
            <a:endParaRPr lang="en-US" sz="4800">
              <a:solidFill>
                <a:srgbClr val="FFFFFF"/>
              </a:solidFill>
              <a:latin typeface="Poppins Medium"/>
            </a:endParaRPr>
          </a:p>
        </p:txBody>
      </p:sp>
      <p:grpSp>
        <p:nvGrpSpPr>
          <p:cNvPr id="9" name="Group 9"/>
          <p:cNvGrpSpPr/>
          <p:nvPr/>
        </p:nvGrpSpPr>
        <p:grpSpPr>
          <a:xfrm rot="0">
            <a:off x="3175154" y="9056917"/>
            <a:ext cx="780746" cy="78074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2" name="Group 12"/>
          <p:cNvGrpSpPr/>
          <p:nvPr/>
        </p:nvGrpSpPr>
        <p:grpSpPr>
          <a:xfrm rot="0">
            <a:off x="2101927" y="9056917"/>
            <a:ext cx="780746" cy="780746"/>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0">
            <a:off x="1028700" y="9056917"/>
            <a:ext cx="780746" cy="78074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9796177" y="793037"/>
            <a:ext cx="8137683" cy="9493963"/>
          </a:xfrm>
          <a:prstGeom prst="rect">
            <a:avLst/>
          </a:prstGeom>
        </p:spPr>
      </p:pic>
      <p:sp>
        <p:nvSpPr>
          <p:cNvPr id="3" name="TextBox 3"/>
          <p:cNvSpPr txBox="1"/>
          <p:nvPr/>
        </p:nvSpPr>
        <p:spPr>
          <a:xfrm>
            <a:off x="14403110" y="4266163"/>
            <a:ext cx="2856190" cy="981075"/>
          </a:xfrm>
          <a:prstGeom prst="rect">
            <a:avLst/>
          </a:prstGeom>
        </p:spPr>
        <p:txBody>
          <a:bodyPr lIns="0" tIns="0" rIns="0" bIns="0" rtlCol="0" anchor="t">
            <a:spAutoFit/>
          </a:bodyPr>
          <a:lstStyle/>
          <a:p>
            <a:pPr marL="0" lvl="0" indent="0">
              <a:lnSpc>
                <a:spcPts val="3840"/>
              </a:lnSpc>
              <a:spcBef>
                <a:spcPct val="0"/>
              </a:spcBef>
            </a:pPr>
            <a:r>
              <a:rPr lang="en-US" sz="3200" u="none">
                <a:solidFill>
                  <a:srgbClr val="FFFFFF"/>
                </a:solidFill>
                <a:latin typeface="Bitter"/>
              </a:rPr>
              <a:t>Add a main point</a:t>
            </a:r>
            <a:endParaRPr lang="en-US" sz="3200" u="none">
              <a:solidFill>
                <a:srgbClr val="FFFFFF"/>
              </a:solidFill>
              <a:latin typeface="Bitter"/>
            </a:endParaRPr>
          </a:p>
        </p:txBody>
      </p:sp>
      <p:sp>
        <p:nvSpPr>
          <p:cNvPr id="4" name="TextBox 4"/>
          <p:cNvSpPr txBox="1"/>
          <p:nvPr/>
        </p:nvSpPr>
        <p:spPr>
          <a:xfrm>
            <a:off x="643269" y="7362825"/>
            <a:ext cx="8115300" cy="2752725"/>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Poppins Medium"/>
              </a:rPr>
              <a:t>ADD A TIMELINE PAGE</a:t>
            </a:r>
            <a:endParaRPr lang="en-US" sz="8800">
              <a:solidFill>
                <a:srgbClr val="FFFFFF"/>
              </a:solidFill>
              <a:latin typeface="Poppins Medium"/>
            </a:endParaRPr>
          </a:p>
        </p:txBody>
      </p:sp>
      <p:sp>
        <p:nvSpPr>
          <p:cNvPr id="5" name="TextBox 5"/>
          <p:cNvSpPr txBox="1"/>
          <p:nvPr/>
        </p:nvSpPr>
        <p:spPr>
          <a:xfrm>
            <a:off x="7195830" y="3169995"/>
            <a:ext cx="2562247" cy="981075"/>
          </a:xfrm>
          <a:prstGeom prst="rect">
            <a:avLst/>
          </a:prstGeom>
        </p:spPr>
        <p:txBody>
          <a:bodyPr lIns="0" tIns="0" rIns="0" bIns="0" rtlCol="0" anchor="t">
            <a:spAutoFit/>
          </a:bodyPr>
          <a:lstStyle/>
          <a:p>
            <a:pPr marL="0" lvl="0" indent="0" algn="r">
              <a:lnSpc>
                <a:spcPts val="3840"/>
              </a:lnSpc>
              <a:spcBef>
                <a:spcPct val="0"/>
              </a:spcBef>
            </a:pPr>
            <a:r>
              <a:rPr lang="en-US" sz="3200" u="none">
                <a:solidFill>
                  <a:srgbClr val="FFFFFF"/>
                </a:solidFill>
                <a:latin typeface="Bitter"/>
              </a:rPr>
              <a:t>Add a main point</a:t>
            </a:r>
            <a:endParaRPr lang="en-US" sz="3200" u="none">
              <a:solidFill>
                <a:srgbClr val="FFFFFF"/>
              </a:solidFill>
              <a:latin typeface="Bitter"/>
            </a:endParaRPr>
          </a:p>
        </p:txBody>
      </p:sp>
      <p:sp>
        <p:nvSpPr>
          <p:cNvPr id="6" name="TextBox 6"/>
          <p:cNvSpPr txBox="1"/>
          <p:nvPr/>
        </p:nvSpPr>
        <p:spPr>
          <a:xfrm>
            <a:off x="13344224" y="6953250"/>
            <a:ext cx="3364925" cy="981075"/>
          </a:xfrm>
          <a:prstGeom prst="rect">
            <a:avLst/>
          </a:prstGeom>
        </p:spPr>
        <p:txBody>
          <a:bodyPr lIns="0" tIns="0" rIns="0" bIns="0" rtlCol="0" anchor="t">
            <a:spAutoFit/>
          </a:bodyPr>
          <a:lstStyle/>
          <a:p>
            <a:pPr marL="0" lvl="0" indent="0" algn="r">
              <a:lnSpc>
                <a:spcPts val="3840"/>
              </a:lnSpc>
              <a:spcBef>
                <a:spcPct val="0"/>
              </a:spcBef>
            </a:pPr>
            <a:r>
              <a:rPr lang="en-US" sz="3200" u="none">
                <a:solidFill>
                  <a:srgbClr val="FFFFFF"/>
                </a:solidFill>
                <a:latin typeface="Bitter"/>
              </a:rPr>
              <a:t>Add a main point</a:t>
            </a:r>
            <a:endParaRPr lang="en-US" sz="3200" u="none">
              <a:solidFill>
                <a:srgbClr val="FFFFFF"/>
              </a:solidFill>
              <a:latin typeface="Bitter"/>
            </a:endParaRPr>
          </a:p>
        </p:txBody>
      </p:sp>
      <p:sp>
        <p:nvSpPr>
          <p:cNvPr id="7" name="TextBox 7"/>
          <p:cNvSpPr txBox="1"/>
          <p:nvPr/>
        </p:nvSpPr>
        <p:spPr>
          <a:xfrm>
            <a:off x="12541501" y="8477250"/>
            <a:ext cx="2474648" cy="981075"/>
          </a:xfrm>
          <a:prstGeom prst="rect">
            <a:avLst/>
          </a:prstGeom>
        </p:spPr>
        <p:txBody>
          <a:bodyPr lIns="0" tIns="0" rIns="0" bIns="0" rtlCol="0" anchor="t">
            <a:spAutoFit/>
          </a:bodyPr>
          <a:lstStyle/>
          <a:p>
            <a:pPr marL="0" lvl="0" indent="0">
              <a:lnSpc>
                <a:spcPts val="3840"/>
              </a:lnSpc>
              <a:spcBef>
                <a:spcPct val="0"/>
              </a:spcBef>
            </a:pPr>
            <a:r>
              <a:rPr lang="en-US" sz="3200" u="none">
                <a:solidFill>
                  <a:srgbClr val="FFFFFF"/>
                </a:solidFill>
                <a:latin typeface="Bitter"/>
              </a:rPr>
              <a:t>Add a main point</a:t>
            </a:r>
            <a:endParaRPr lang="en-US" sz="3200" u="none">
              <a:solidFill>
                <a:srgbClr val="FFFFFF"/>
              </a:solidFill>
              <a:latin typeface="Bitter"/>
            </a:endParaRPr>
          </a:p>
        </p:txBody>
      </p:sp>
      <p:sp>
        <p:nvSpPr>
          <p:cNvPr id="8" name="TextBox 8"/>
          <p:cNvSpPr txBox="1"/>
          <p:nvPr/>
        </p:nvSpPr>
        <p:spPr>
          <a:xfrm>
            <a:off x="13760517" y="1635369"/>
            <a:ext cx="2856190" cy="981075"/>
          </a:xfrm>
          <a:prstGeom prst="rect">
            <a:avLst/>
          </a:prstGeom>
        </p:spPr>
        <p:txBody>
          <a:bodyPr lIns="0" tIns="0" rIns="0" bIns="0" rtlCol="0" anchor="t">
            <a:spAutoFit/>
          </a:bodyPr>
          <a:lstStyle/>
          <a:p>
            <a:pPr marL="0" lvl="0" indent="0">
              <a:lnSpc>
                <a:spcPts val="3840"/>
              </a:lnSpc>
              <a:spcBef>
                <a:spcPct val="0"/>
              </a:spcBef>
            </a:pPr>
            <a:r>
              <a:rPr lang="en-US" sz="3200" u="none">
                <a:solidFill>
                  <a:srgbClr val="FFFFFF"/>
                </a:solidFill>
                <a:latin typeface="Bitter"/>
              </a:rPr>
              <a:t>Add a main point</a:t>
            </a:r>
            <a:endParaRPr lang="en-US" sz="3200" u="none">
              <a:solidFill>
                <a:srgbClr val="FFFFFF"/>
              </a:solidFill>
              <a:latin typeface="Bitter"/>
            </a:endParaRPr>
          </a:p>
        </p:txBody>
      </p:sp>
      <p:grpSp>
        <p:nvGrpSpPr>
          <p:cNvPr id="9" name="Group 9"/>
          <p:cNvGrpSpPr/>
          <p:nvPr/>
        </p:nvGrpSpPr>
        <p:grpSpPr>
          <a:xfrm rot="0">
            <a:off x="2789722" y="6182029"/>
            <a:ext cx="780746" cy="78074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2" name="Group 12"/>
          <p:cNvGrpSpPr/>
          <p:nvPr/>
        </p:nvGrpSpPr>
        <p:grpSpPr>
          <a:xfrm rot="0">
            <a:off x="1716496" y="6182029"/>
            <a:ext cx="780746" cy="780746"/>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0">
            <a:off x="643269" y="6182029"/>
            <a:ext cx="780746" cy="78074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18" name="Picture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125582" y="-704329"/>
            <a:ext cx="3220142" cy="2994732"/>
          </a:xfrm>
          <a:prstGeom prst="rect">
            <a:avLst/>
          </a:prstGeom>
        </p:spPr>
      </p:pic>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8997">
            <a:off x="684547" y="616856"/>
            <a:ext cx="3429459" cy="140607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2287091" y="6815464"/>
            <a:ext cx="5592274" cy="5592252"/>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B3C6E6"/>
            </a:solidFill>
            <a:ln w="12700">
              <a:solidFill>
                <a:srgbClr val="000000"/>
              </a:solidFill>
            </a:ln>
          </p:spPr>
        </p:sp>
      </p:grpSp>
      <p:grpSp>
        <p:nvGrpSpPr>
          <p:cNvPr id="4" name="Group 4"/>
          <p:cNvGrpSpPr/>
          <p:nvPr/>
        </p:nvGrpSpPr>
        <p:grpSpPr>
          <a:xfrm rot="0">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216AD9"/>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360"/>
                </a:lnSpc>
              </a:pPr>
            </a:p>
          </p:txBody>
        </p:sp>
      </p:grpSp>
      <p:grpSp>
        <p:nvGrpSpPr>
          <p:cNvPr id="7" name="Group 7"/>
          <p:cNvGrpSpPr>
            <a:grpSpLocks noChangeAspect="1"/>
          </p:cNvGrpSpPr>
          <p:nvPr/>
        </p:nvGrpSpPr>
        <p:grpSpPr>
          <a:xfrm rot="0">
            <a:off x="7378949" y="3466398"/>
            <a:ext cx="4206100" cy="941372"/>
            <a:chOff x="0" y="0"/>
            <a:chExt cx="3818890" cy="854710"/>
          </a:xfrm>
        </p:grpSpPr>
        <p:sp>
          <p:nvSpPr>
            <p:cNvPr id="8" name="Freeform 8"/>
            <p:cNvSpPr/>
            <p:nvPr/>
          </p:nvSpPr>
          <p:spPr>
            <a:xfrm>
              <a:off x="-1270" y="0"/>
              <a:ext cx="3820160" cy="855980"/>
            </a:xfrm>
            <a:custGeom>
              <a:avLst/>
              <a:gdLst/>
              <a:ahLst/>
              <a:cxnLst/>
              <a:rect l="l" t="t" r="r" b="b"/>
              <a:pathLst>
                <a:path w="3820160" h="855980">
                  <a:moveTo>
                    <a:pt x="3392170" y="855980"/>
                  </a:moveTo>
                  <a:lnTo>
                    <a:pt x="427990" y="855980"/>
                  </a:lnTo>
                  <a:cubicBezTo>
                    <a:pt x="191770" y="855980"/>
                    <a:pt x="0" y="664210"/>
                    <a:pt x="0" y="427990"/>
                  </a:cubicBezTo>
                  <a:cubicBezTo>
                    <a:pt x="0" y="191770"/>
                    <a:pt x="191770" y="0"/>
                    <a:pt x="427990" y="0"/>
                  </a:cubicBezTo>
                  <a:lnTo>
                    <a:pt x="3392170" y="0"/>
                  </a:lnTo>
                  <a:cubicBezTo>
                    <a:pt x="3628390" y="0"/>
                    <a:pt x="3820160" y="191770"/>
                    <a:pt x="3820160" y="427990"/>
                  </a:cubicBezTo>
                  <a:cubicBezTo>
                    <a:pt x="3820160" y="664210"/>
                    <a:pt x="3628390" y="855980"/>
                    <a:pt x="3392170" y="855980"/>
                  </a:cubicBezTo>
                  <a:close/>
                </a:path>
              </a:pathLst>
            </a:custGeom>
            <a:solidFill>
              <a:srgbClr val="164985"/>
            </a:solidFill>
          </p:spPr>
        </p:sp>
        <p:sp>
          <p:nvSpPr>
            <p:cNvPr id="9" name="Freeform 9"/>
            <p:cNvSpPr/>
            <p:nvPr/>
          </p:nvSpPr>
          <p:spPr>
            <a:xfrm>
              <a:off x="52930" y="59100"/>
              <a:ext cx="772980" cy="737780"/>
            </a:xfrm>
            <a:custGeom>
              <a:avLst/>
              <a:gdLst/>
              <a:ahLst/>
              <a:cxnLst/>
              <a:rect l="l" t="t" r="r" b="b"/>
              <a:pathLst>
                <a:path w="772980" h="737780">
                  <a:moveTo>
                    <a:pt x="386490" y="590"/>
                  </a:moveTo>
                  <a:cubicBezTo>
                    <a:pt x="254517" y="0"/>
                    <a:pt x="132315" y="70068"/>
                    <a:pt x="66157" y="184263"/>
                  </a:cubicBezTo>
                  <a:cubicBezTo>
                    <a:pt x="0" y="298458"/>
                    <a:pt x="0" y="439322"/>
                    <a:pt x="66157" y="553517"/>
                  </a:cubicBezTo>
                  <a:cubicBezTo>
                    <a:pt x="132315" y="667712"/>
                    <a:pt x="254517" y="737780"/>
                    <a:pt x="386490" y="737190"/>
                  </a:cubicBezTo>
                  <a:cubicBezTo>
                    <a:pt x="518463" y="737780"/>
                    <a:pt x="640665" y="667712"/>
                    <a:pt x="706823" y="553517"/>
                  </a:cubicBezTo>
                  <a:cubicBezTo>
                    <a:pt x="772980" y="439322"/>
                    <a:pt x="772980" y="298458"/>
                    <a:pt x="706823" y="184263"/>
                  </a:cubicBezTo>
                  <a:cubicBezTo>
                    <a:pt x="640665" y="70068"/>
                    <a:pt x="518463" y="0"/>
                    <a:pt x="386490" y="590"/>
                  </a:cubicBezTo>
                  <a:close/>
                </a:path>
              </a:pathLst>
            </a:custGeom>
            <a:blipFill>
              <a:blip r:embed="rId1"/>
              <a:stretch>
                <a:fillRect l="223" r="223"/>
              </a:stretch>
            </a:blipFill>
          </p:spPr>
        </p:sp>
      </p:grpSp>
      <p:grpSp>
        <p:nvGrpSpPr>
          <p:cNvPr id="10" name="Group 10"/>
          <p:cNvGrpSpPr>
            <a:grpSpLocks noChangeAspect="1"/>
          </p:cNvGrpSpPr>
          <p:nvPr/>
        </p:nvGrpSpPr>
        <p:grpSpPr>
          <a:xfrm rot="0">
            <a:off x="3678498" y="5250908"/>
            <a:ext cx="4206100" cy="941372"/>
            <a:chOff x="0" y="0"/>
            <a:chExt cx="3818890" cy="854710"/>
          </a:xfrm>
        </p:grpSpPr>
        <p:sp>
          <p:nvSpPr>
            <p:cNvPr id="11" name="Freeform 11"/>
            <p:cNvSpPr/>
            <p:nvPr/>
          </p:nvSpPr>
          <p:spPr>
            <a:xfrm>
              <a:off x="-1270" y="0"/>
              <a:ext cx="3820160" cy="855980"/>
            </a:xfrm>
            <a:custGeom>
              <a:avLst/>
              <a:gdLst/>
              <a:ahLst/>
              <a:cxnLst/>
              <a:rect l="l" t="t" r="r" b="b"/>
              <a:pathLst>
                <a:path w="3820160" h="855980">
                  <a:moveTo>
                    <a:pt x="3392170" y="855980"/>
                  </a:moveTo>
                  <a:lnTo>
                    <a:pt x="427990" y="855980"/>
                  </a:lnTo>
                  <a:cubicBezTo>
                    <a:pt x="191770" y="855980"/>
                    <a:pt x="0" y="664210"/>
                    <a:pt x="0" y="427990"/>
                  </a:cubicBezTo>
                  <a:cubicBezTo>
                    <a:pt x="0" y="191770"/>
                    <a:pt x="191770" y="0"/>
                    <a:pt x="427990" y="0"/>
                  </a:cubicBezTo>
                  <a:lnTo>
                    <a:pt x="3392170" y="0"/>
                  </a:lnTo>
                  <a:cubicBezTo>
                    <a:pt x="3628390" y="0"/>
                    <a:pt x="3820160" y="191770"/>
                    <a:pt x="3820160" y="427990"/>
                  </a:cubicBezTo>
                  <a:cubicBezTo>
                    <a:pt x="3820160" y="664210"/>
                    <a:pt x="3628390" y="855980"/>
                    <a:pt x="3392170" y="855980"/>
                  </a:cubicBezTo>
                  <a:close/>
                </a:path>
              </a:pathLst>
            </a:custGeom>
            <a:solidFill>
              <a:srgbClr val="164985"/>
            </a:solidFill>
          </p:spPr>
        </p:sp>
        <p:sp>
          <p:nvSpPr>
            <p:cNvPr id="12" name="Freeform 12"/>
            <p:cNvSpPr/>
            <p:nvPr/>
          </p:nvSpPr>
          <p:spPr>
            <a:xfrm>
              <a:off x="52930" y="59100"/>
              <a:ext cx="772980" cy="737780"/>
            </a:xfrm>
            <a:custGeom>
              <a:avLst/>
              <a:gdLst/>
              <a:ahLst/>
              <a:cxnLst/>
              <a:rect l="l" t="t" r="r" b="b"/>
              <a:pathLst>
                <a:path w="772980" h="737780">
                  <a:moveTo>
                    <a:pt x="386490" y="590"/>
                  </a:moveTo>
                  <a:cubicBezTo>
                    <a:pt x="254517" y="0"/>
                    <a:pt x="132315" y="70068"/>
                    <a:pt x="66157" y="184263"/>
                  </a:cubicBezTo>
                  <a:cubicBezTo>
                    <a:pt x="0" y="298458"/>
                    <a:pt x="0" y="439322"/>
                    <a:pt x="66157" y="553517"/>
                  </a:cubicBezTo>
                  <a:cubicBezTo>
                    <a:pt x="132315" y="667712"/>
                    <a:pt x="254517" y="737780"/>
                    <a:pt x="386490" y="737190"/>
                  </a:cubicBezTo>
                  <a:cubicBezTo>
                    <a:pt x="518463" y="737780"/>
                    <a:pt x="640665" y="667712"/>
                    <a:pt x="706823" y="553517"/>
                  </a:cubicBezTo>
                  <a:cubicBezTo>
                    <a:pt x="772980" y="439322"/>
                    <a:pt x="772980" y="298458"/>
                    <a:pt x="706823" y="184263"/>
                  </a:cubicBezTo>
                  <a:cubicBezTo>
                    <a:pt x="640665" y="70068"/>
                    <a:pt x="518463" y="0"/>
                    <a:pt x="386490" y="590"/>
                  </a:cubicBezTo>
                  <a:close/>
                </a:path>
              </a:pathLst>
            </a:custGeom>
            <a:blipFill>
              <a:blip r:embed="rId2"/>
              <a:stretch>
                <a:fillRect l="223" t="-25187" r="223" b="-25187"/>
              </a:stretch>
            </a:blipFill>
          </p:spPr>
        </p:sp>
      </p:grpSp>
      <p:grpSp>
        <p:nvGrpSpPr>
          <p:cNvPr id="13" name="Group 13"/>
          <p:cNvGrpSpPr>
            <a:grpSpLocks noChangeAspect="1"/>
          </p:cNvGrpSpPr>
          <p:nvPr/>
        </p:nvGrpSpPr>
        <p:grpSpPr>
          <a:xfrm rot="0">
            <a:off x="10763365" y="5250908"/>
            <a:ext cx="4206100" cy="941372"/>
            <a:chOff x="0" y="0"/>
            <a:chExt cx="3818890" cy="854710"/>
          </a:xfrm>
        </p:grpSpPr>
        <p:sp>
          <p:nvSpPr>
            <p:cNvPr id="14" name="Freeform 14"/>
            <p:cNvSpPr/>
            <p:nvPr/>
          </p:nvSpPr>
          <p:spPr>
            <a:xfrm>
              <a:off x="-1270" y="0"/>
              <a:ext cx="3820160" cy="855980"/>
            </a:xfrm>
            <a:custGeom>
              <a:avLst/>
              <a:gdLst/>
              <a:ahLst/>
              <a:cxnLst/>
              <a:rect l="l" t="t" r="r" b="b"/>
              <a:pathLst>
                <a:path w="3820160" h="855980">
                  <a:moveTo>
                    <a:pt x="3392170" y="855980"/>
                  </a:moveTo>
                  <a:lnTo>
                    <a:pt x="427990" y="855980"/>
                  </a:lnTo>
                  <a:cubicBezTo>
                    <a:pt x="191770" y="855980"/>
                    <a:pt x="0" y="664210"/>
                    <a:pt x="0" y="427990"/>
                  </a:cubicBezTo>
                  <a:cubicBezTo>
                    <a:pt x="0" y="191770"/>
                    <a:pt x="191770" y="0"/>
                    <a:pt x="427990" y="0"/>
                  </a:cubicBezTo>
                  <a:lnTo>
                    <a:pt x="3392170" y="0"/>
                  </a:lnTo>
                  <a:cubicBezTo>
                    <a:pt x="3628390" y="0"/>
                    <a:pt x="3820160" y="191770"/>
                    <a:pt x="3820160" y="427990"/>
                  </a:cubicBezTo>
                  <a:cubicBezTo>
                    <a:pt x="3820160" y="664210"/>
                    <a:pt x="3628390" y="855980"/>
                    <a:pt x="3392170" y="855980"/>
                  </a:cubicBezTo>
                  <a:close/>
                </a:path>
              </a:pathLst>
            </a:custGeom>
            <a:solidFill>
              <a:srgbClr val="164985"/>
            </a:solidFill>
          </p:spPr>
        </p:sp>
        <p:sp>
          <p:nvSpPr>
            <p:cNvPr id="15" name="Freeform 15"/>
            <p:cNvSpPr/>
            <p:nvPr/>
          </p:nvSpPr>
          <p:spPr>
            <a:xfrm>
              <a:off x="52930" y="59100"/>
              <a:ext cx="772980" cy="737780"/>
            </a:xfrm>
            <a:custGeom>
              <a:avLst/>
              <a:gdLst/>
              <a:ahLst/>
              <a:cxnLst/>
              <a:rect l="l" t="t" r="r" b="b"/>
              <a:pathLst>
                <a:path w="772980" h="737780">
                  <a:moveTo>
                    <a:pt x="386490" y="590"/>
                  </a:moveTo>
                  <a:cubicBezTo>
                    <a:pt x="254517" y="0"/>
                    <a:pt x="132315" y="70068"/>
                    <a:pt x="66157" y="184263"/>
                  </a:cubicBezTo>
                  <a:cubicBezTo>
                    <a:pt x="0" y="298458"/>
                    <a:pt x="0" y="439322"/>
                    <a:pt x="66157" y="553517"/>
                  </a:cubicBezTo>
                  <a:cubicBezTo>
                    <a:pt x="132315" y="667712"/>
                    <a:pt x="254517" y="737780"/>
                    <a:pt x="386490" y="737190"/>
                  </a:cubicBezTo>
                  <a:cubicBezTo>
                    <a:pt x="518463" y="737780"/>
                    <a:pt x="640665" y="667712"/>
                    <a:pt x="706823" y="553517"/>
                  </a:cubicBezTo>
                  <a:cubicBezTo>
                    <a:pt x="772980" y="439322"/>
                    <a:pt x="772980" y="298458"/>
                    <a:pt x="706823" y="184263"/>
                  </a:cubicBezTo>
                  <a:cubicBezTo>
                    <a:pt x="640665" y="70068"/>
                    <a:pt x="518463" y="0"/>
                    <a:pt x="386490" y="590"/>
                  </a:cubicBezTo>
                  <a:close/>
                </a:path>
              </a:pathLst>
            </a:custGeom>
            <a:blipFill>
              <a:blip r:embed="rId3"/>
              <a:stretch>
                <a:fillRect l="223" t="-11293" r="223" b="-38517"/>
              </a:stretch>
            </a:blipFill>
          </p:spPr>
        </p:sp>
      </p:grpSp>
      <p:grpSp>
        <p:nvGrpSpPr>
          <p:cNvPr id="16" name="Group 16"/>
          <p:cNvGrpSpPr>
            <a:grpSpLocks noChangeAspect="1"/>
          </p:cNvGrpSpPr>
          <p:nvPr/>
        </p:nvGrpSpPr>
        <p:grpSpPr>
          <a:xfrm rot="0">
            <a:off x="1878131" y="7581198"/>
            <a:ext cx="4206100" cy="941372"/>
            <a:chOff x="0" y="0"/>
            <a:chExt cx="3818890" cy="854710"/>
          </a:xfrm>
        </p:grpSpPr>
        <p:sp>
          <p:nvSpPr>
            <p:cNvPr id="17" name="Freeform 17"/>
            <p:cNvSpPr/>
            <p:nvPr/>
          </p:nvSpPr>
          <p:spPr>
            <a:xfrm>
              <a:off x="-1270" y="0"/>
              <a:ext cx="3820160" cy="855980"/>
            </a:xfrm>
            <a:custGeom>
              <a:avLst/>
              <a:gdLst/>
              <a:ahLst/>
              <a:cxnLst/>
              <a:rect l="l" t="t" r="r" b="b"/>
              <a:pathLst>
                <a:path w="3820160" h="855980">
                  <a:moveTo>
                    <a:pt x="3392170" y="855980"/>
                  </a:moveTo>
                  <a:lnTo>
                    <a:pt x="427990" y="855980"/>
                  </a:lnTo>
                  <a:cubicBezTo>
                    <a:pt x="191770" y="855980"/>
                    <a:pt x="0" y="664210"/>
                    <a:pt x="0" y="427990"/>
                  </a:cubicBezTo>
                  <a:cubicBezTo>
                    <a:pt x="0" y="191770"/>
                    <a:pt x="191770" y="0"/>
                    <a:pt x="427990" y="0"/>
                  </a:cubicBezTo>
                  <a:lnTo>
                    <a:pt x="3392170" y="0"/>
                  </a:lnTo>
                  <a:cubicBezTo>
                    <a:pt x="3628390" y="0"/>
                    <a:pt x="3820160" y="191770"/>
                    <a:pt x="3820160" y="427990"/>
                  </a:cubicBezTo>
                  <a:cubicBezTo>
                    <a:pt x="3820160" y="664210"/>
                    <a:pt x="3628390" y="855980"/>
                    <a:pt x="3392170" y="855980"/>
                  </a:cubicBezTo>
                  <a:close/>
                </a:path>
              </a:pathLst>
            </a:custGeom>
            <a:solidFill>
              <a:srgbClr val="164985"/>
            </a:solidFill>
          </p:spPr>
        </p:sp>
        <p:sp>
          <p:nvSpPr>
            <p:cNvPr id="18" name="Freeform 18"/>
            <p:cNvSpPr/>
            <p:nvPr/>
          </p:nvSpPr>
          <p:spPr>
            <a:xfrm>
              <a:off x="52930" y="59100"/>
              <a:ext cx="772980" cy="737780"/>
            </a:xfrm>
            <a:custGeom>
              <a:avLst/>
              <a:gdLst/>
              <a:ahLst/>
              <a:cxnLst/>
              <a:rect l="l" t="t" r="r" b="b"/>
              <a:pathLst>
                <a:path w="772980" h="737780">
                  <a:moveTo>
                    <a:pt x="386490" y="590"/>
                  </a:moveTo>
                  <a:cubicBezTo>
                    <a:pt x="254517" y="0"/>
                    <a:pt x="132315" y="70068"/>
                    <a:pt x="66157" y="184263"/>
                  </a:cubicBezTo>
                  <a:cubicBezTo>
                    <a:pt x="0" y="298458"/>
                    <a:pt x="0" y="439322"/>
                    <a:pt x="66157" y="553517"/>
                  </a:cubicBezTo>
                  <a:cubicBezTo>
                    <a:pt x="132315" y="667712"/>
                    <a:pt x="254517" y="737780"/>
                    <a:pt x="386490" y="737190"/>
                  </a:cubicBezTo>
                  <a:cubicBezTo>
                    <a:pt x="518463" y="737780"/>
                    <a:pt x="640665" y="667712"/>
                    <a:pt x="706823" y="553517"/>
                  </a:cubicBezTo>
                  <a:cubicBezTo>
                    <a:pt x="772980" y="439322"/>
                    <a:pt x="772980" y="298458"/>
                    <a:pt x="706823" y="184263"/>
                  </a:cubicBezTo>
                  <a:cubicBezTo>
                    <a:pt x="640665" y="70068"/>
                    <a:pt x="518463" y="0"/>
                    <a:pt x="386490" y="590"/>
                  </a:cubicBezTo>
                  <a:close/>
                </a:path>
              </a:pathLst>
            </a:custGeom>
            <a:blipFill>
              <a:blip r:embed="rId4"/>
              <a:stretch>
                <a:fillRect l="-149924" t="-10208" r="-53198" b="-93030"/>
              </a:stretch>
            </a:blipFill>
          </p:spPr>
        </p:sp>
      </p:grpSp>
      <p:grpSp>
        <p:nvGrpSpPr>
          <p:cNvPr id="19" name="Group 19"/>
          <p:cNvGrpSpPr>
            <a:grpSpLocks noChangeAspect="1"/>
          </p:cNvGrpSpPr>
          <p:nvPr/>
        </p:nvGrpSpPr>
        <p:grpSpPr>
          <a:xfrm rot="0">
            <a:off x="5275899" y="7581198"/>
            <a:ext cx="4206100" cy="941372"/>
            <a:chOff x="0" y="0"/>
            <a:chExt cx="3818890" cy="854710"/>
          </a:xfrm>
        </p:grpSpPr>
        <p:sp>
          <p:nvSpPr>
            <p:cNvPr id="20" name="Freeform 20"/>
            <p:cNvSpPr/>
            <p:nvPr/>
          </p:nvSpPr>
          <p:spPr>
            <a:xfrm>
              <a:off x="-1270" y="0"/>
              <a:ext cx="3820160" cy="855980"/>
            </a:xfrm>
            <a:custGeom>
              <a:avLst/>
              <a:gdLst/>
              <a:ahLst/>
              <a:cxnLst/>
              <a:rect l="l" t="t" r="r" b="b"/>
              <a:pathLst>
                <a:path w="3820160" h="855980">
                  <a:moveTo>
                    <a:pt x="3392170" y="855980"/>
                  </a:moveTo>
                  <a:lnTo>
                    <a:pt x="427990" y="855980"/>
                  </a:lnTo>
                  <a:cubicBezTo>
                    <a:pt x="191770" y="855980"/>
                    <a:pt x="0" y="664210"/>
                    <a:pt x="0" y="427990"/>
                  </a:cubicBezTo>
                  <a:cubicBezTo>
                    <a:pt x="0" y="191770"/>
                    <a:pt x="191770" y="0"/>
                    <a:pt x="427990" y="0"/>
                  </a:cubicBezTo>
                  <a:lnTo>
                    <a:pt x="3392170" y="0"/>
                  </a:lnTo>
                  <a:cubicBezTo>
                    <a:pt x="3628390" y="0"/>
                    <a:pt x="3820160" y="191770"/>
                    <a:pt x="3820160" y="427990"/>
                  </a:cubicBezTo>
                  <a:cubicBezTo>
                    <a:pt x="3820160" y="664210"/>
                    <a:pt x="3628390" y="855980"/>
                    <a:pt x="3392170" y="855980"/>
                  </a:cubicBezTo>
                  <a:close/>
                </a:path>
              </a:pathLst>
            </a:custGeom>
            <a:solidFill>
              <a:srgbClr val="164985"/>
            </a:solidFill>
          </p:spPr>
        </p:sp>
        <p:sp>
          <p:nvSpPr>
            <p:cNvPr id="21" name="Freeform 21"/>
            <p:cNvSpPr/>
            <p:nvPr/>
          </p:nvSpPr>
          <p:spPr>
            <a:xfrm>
              <a:off x="52930" y="59100"/>
              <a:ext cx="772980" cy="737780"/>
            </a:xfrm>
            <a:custGeom>
              <a:avLst/>
              <a:gdLst/>
              <a:ahLst/>
              <a:cxnLst/>
              <a:rect l="l" t="t" r="r" b="b"/>
              <a:pathLst>
                <a:path w="772980" h="737780">
                  <a:moveTo>
                    <a:pt x="386490" y="590"/>
                  </a:moveTo>
                  <a:cubicBezTo>
                    <a:pt x="254517" y="0"/>
                    <a:pt x="132315" y="70068"/>
                    <a:pt x="66157" y="184263"/>
                  </a:cubicBezTo>
                  <a:cubicBezTo>
                    <a:pt x="0" y="298458"/>
                    <a:pt x="0" y="439322"/>
                    <a:pt x="66157" y="553517"/>
                  </a:cubicBezTo>
                  <a:cubicBezTo>
                    <a:pt x="132315" y="667712"/>
                    <a:pt x="254517" y="737780"/>
                    <a:pt x="386490" y="737190"/>
                  </a:cubicBezTo>
                  <a:cubicBezTo>
                    <a:pt x="518463" y="737780"/>
                    <a:pt x="640665" y="667712"/>
                    <a:pt x="706823" y="553517"/>
                  </a:cubicBezTo>
                  <a:cubicBezTo>
                    <a:pt x="772980" y="439322"/>
                    <a:pt x="772980" y="298458"/>
                    <a:pt x="706823" y="184263"/>
                  </a:cubicBezTo>
                  <a:cubicBezTo>
                    <a:pt x="640665" y="70068"/>
                    <a:pt x="518463" y="0"/>
                    <a:pt x="386490" y="590"/>
                  </a:cubicBezTo>
                  <a:close/>
                </a:path>
              </a:pathLst>
            </a:custGeom>
            <a:blipFill>
              <a:blip r:embed="rId5"/>
              <a:stretch>
                <a:fillRect l="223" t="-18240" r="223" b="-31852"/>
              </a:stretch>
            </a:blipFill>
          </p:spPr>
        </p:sp>
      </p:grpSp>
      <p:grpSp>
        <p:nvGrpSpPr>
          <p:cNvPr id="22" name="Group 22"/>
          <p:cNvGrpSpPr>
            <a:grpSpLocks noChangeAspect="1"/>
          </p:cNvGrpSpPr>
          <p:nvPr/>
        </p:nvGrpSpPr>
        <p:grpSpPr>
          <a:xfrm rot="0">
            <a:off x="8806001" y="7581198"/>
            <a:ext cx="4206100" cy="941372"/>
            <a:chOff x="0" y="0"/>
            <a:chExt cx="3818890" cy="854710"/>
          </a:xfrm>
        </p:grpSpPr>
        <p:sp>
          <p:nvSpPr>
            <p:cNvPr id="23" name="Freeform 23"/>
            <p:cNvSpPr/>
            <p:nvPr/>
          </p:nvSpPr>
          <p:spPr>
            <a:xfrm>
              <a:off x="-1270" y="0"/>
              <a:ext cx="3820160" cy="855980"/>
            </a:xfrm>
            <a:custGeom>
              <a:avLst/>
              <a:gdLst/>
              <a:ahLst/>
              <a:cxnLst/>
              <a:rect l="l" t="t" r="r" b="b"/>
              <a:pathLst>
                <a:path w="3820160" h="855980">
                  <a:moveTo>
                    <a:pt x="3392170" y="855980"/>
                  </a:moveTo>
                  <a:lnTo>
                    <a:pt x="427990" y="855980"/>
                  </a:lnTo>
                  <a:cubicBezTo>
                    <a:pt x="191770" y="855980"/>
                    <a:pt x="0" y="664210"/>
                    <a:pt x="0" y="427990"/>
                  </a:cubicBezTo>
                  <a:cubicBezTo>
                    <a:pt x="0" y="191770"/>
                    <a:pt x="191770" y="0"/>
                    <a:pt x="427990" y="0"/>
                  </a:cubicBezTo>
                  <a:lnTo>
                    <a:pt x="3392170" y="0"/>
                  </a:lnTo>
                  <a:cubicBezTo>
                    <a:pt x="3628390" y="0"/>
                    <a:pt x="3820160" y="191770"/>
                    <a:pt x="3820160" y="427990"/>
                  </a:cubicBezTo>
                  <a:cubicBezTo>
                    <a:pt x="3820160" y="664210"/>
                    <a:pt x="3628390" y="855980"/>
                    <a:pt x="3392170" y="855980"/>
                  </a:cubicBezTo>
                  <a:close/>
                </a:path>
              </a:pathLst>
            </a:custGeom>
            <a:solidFill>
              <a:srgbClr val="164985"/>
            </a:solidFill>
          </p:spPr>
        </p:sp>
        <p:sp>
          <p:nvSpPr>
            <p:cNvPr id="24" name="Freeform 24"/>
            <p:cNvSpPr/>
            <p:nvPr/>
          </p:nvSpPr>
          <p:spPr>
            <a:xfrm>
              <a:off x="52930" y="59100"/>
              <a:ext cx="772980" cy="737780"/>
            </a:xfrm>
            <a:custGeom>
              <a:avLst/>
              <a:gdLst/>
              <a:ahLst/>
              <a:cxnLst/>
              <a:rect l="l" t="t" r="r" b="b"/>
              <a:pathLst>
                <a:path w="772980" h="737780">
                  <a:moveTo>
                    <a:pt x="386490" y="590"/>
                  </a:moveTo>
                  <a:cubicBezTo>
                    <a:pt x="254517" y="0"/>
                    <a:pt x="132315" y="70068"/>
                    <a:pt x="66157" y="184263"/>
                  </a:cubicBezTo>
                  <a:cubicBezTo>
                    <a:pt x="0" y="298458"/>
                    <a:pt x="0" y="439322"/>
                    <a:pt x="66157" y="553517"/>
                  </a:cubicBezTo>
                  <a:cubicBezTo>
                    <a:pt x="132315" y="667712"/>
                    <a:pt x="254517" y="737780"/>
                    <a:pt x="386490" y="737190"/>
                  </a:cubicBezTo>
                  <a:cubicBezTo>
                    <a:pt x="518463" y="737780"/>
                    <a:pt x="640665" y="667712"/>
                    <a:pt x="706823" y="553517"/>
                  </a:cubicBezTo>
                  <a:cubicBezTo>
                    <a:pt x="772980" y="439322"/>
                    <a:pt x="772980" y="298458"/>
                    <a:pt x="706823" y="184263"/>
                  </a:cubicBezTo>
                  <a:cubicBezTo>
                    <a:pt x="640665" y="70068"/>
                    <a:pt x="518463" y="0"/>
                    <a:pt x="386490" y="590"/>
                  </a:cubicBezTo>
                  <a:close/>
                </a:path>
              </a:pathLst>
            </a:custGeom>
            <a:blipFill>
              <a:blip r:embed="rId6"/>
              <a:stretch>
                <a:fillRect l="-38263" r="-11160"/>
              </a:stretch>
            </a:blipFill>
          </p:spPr>
        </p:sp>
      </p:grpSp>
      <p:grpSp>
        <p:nvGrpSpPr>
          <p:cNvPr id="25" name="Group 25"/>
          <p:cNvGrpSpPr>
            <a:grpSpLocks noChangeAspect="1"/>
          </p:cNvGrpSpPr>
          <p:nvPr/>
        </p:nvGrpSpPr>
        <p:grpSpPr>
          <a:xfrm rot="0">
            <a:off x="12203768" y="7581198"/>
            <a:ext cx="4206100" cy="941372"/>
            <a:chOff x="0" y="0"/>
            <a:chExt cx="3818890" cy="854710"/>
          </a:xfrm>
        </p:grpSpPr>
        <p:sp>
          <p:nvSpPr>
            <p:cNvPr id="26" name="Freeform 26"/>
            <p:cNvSpPr/>
            <p:nvPr/>
          </p:nvSpPr>
          <p:spPr>
            <a:xfrm>
              <a:off x="-1270" y="0"/>
              <a:ext cx="3820160" cy="855980"/>
            </a:xfrm>
            <a:custGeom>
              <a:avLst/>
              <a:gdLst/>
              <a:ahLst/>
              <a:cxnLst/>
              <a:rect l="l" t="t" r="r" b="b"/>
              <a:pathLst>
                <a:path w="3820160" h="855980">
                  <a:moveTo>
                    <a:pt x="3392170" y="855980"/>
                  </a:moveTo>
                  <a:lnTo>
                    <a:pt x="427990" y="855980"/>
                  </a:lnTo>
                  <a:cubicBezTo>
                    <a:pt x="191770" y="855980"/>
                    <a:pt x="0" y="664210"/>
                    <a:pt x="0" y="427990"/>
                  </a:cubicBezTo>
                  <a:cubicBezTo>
                    <a:pt x="0" y="191770"/>
                    <a:pt x="191770" y="0"/>
                    <a:pt x="427990" y="0"/>
                  </a:cubicBezTo>
                  <a:lnTo>
                    <a:pt x="3392170" y="0"/>
                  </a:lnTo>
                  <a:cubicBezTo>
                    <a:pt x="3628390" y="0"/>
                    <a:pt x="3820160" y="191770"/>
                    <a:pt x="3820160" y="427990"/>
                  </a:cubicBezTo>
                  <a:cubicBezTo>
                    <a:pt x="3820160" y="664210"/>
                    <a:pt x="3628390" y="855980"/>
                    <a:pt x="3392170" y="855980"/>
                  </a:cubicBezTo>
                  <a:close/>
                </a:path>
              </a:pathLst>
            </a:custGeom>
            <a:solidFill>
              <a:srgbClr val="164985"/>
            </a:solidFill>
          </p:spPr>
        </p:sp>
        <p:sp>
          <p:nvSpPr>
            <p:cNvPr id="27" name="Freeform 27"/>
            <p:cNvSpPr/>
            <p:nvPr/>
          </p:nvSpPr>
          <p:spPr>
            <a:xfrm>
              <a:off x="52930" y="59100"/>
              <a:ext cx="772980" cy="737780"/>
            </a:xfrm>
            <a:custGeom>
              <a:avLst/>
              <a:gdLst/>
              <a:ahLst/>
              <a:cxnLst/>
              <a:rect l="l" t="t" r="r" b="b"/>
              <a:pathLst>
                <a:path w="772980" h="737780">
                  <a:moveTo>
                    <a:pt x="386490" y="590"/>
                  </a:moveTo>
                  <a:cubicBezTo>
                    <a:pt x="254517" y="0"/>
                    <a:pt x="132315" y="70068"/>
                    <a:pt x="66157" y="184263"/>
                  </a:cubicBezTo>
                  <a:cubicBezTo>
                    <a:pt x="0" y="298458"/>
                    <a:pt x="0" y="439322"/>
                    <a:pt x="66157" y="553517"/>
                  </a:cubicBezTo>
                  <a:cubicBezTo>
                    <a:pt x="132315" y="667712"/>
                    <a:pt x="254517" y="737780"/>
                    <a:pt x="386490" y="737190"/>
                  </a:cubicBezTo>
                  <a:cubicBezTo>
                    <a:pt x="518463" y="737780"/>
                    <a:pt x="640665" y="667712"/>
                    <a:pt x="706823" y="553517"/>
                  </a:cubicBezTo>
                  <a:cubicBezTo>
                    <a:pt x="772980" y="439322"/>
                    <a:pt x="772980" y="298458"/>
                    <a:pt x="706823" y="184263"/>
                  </a:cubicBezTo>
                  <a:cubicBezTo>
                    <a:pt x="640665" y="70068"/>
                    <a:pt x="518463" y="0"/>
                    <a:pt x="386490" y="590"/>
                  </a:cubicBezTo>
                  <a:close/>
                </a:path>
              </a:pathLst>
            </a:custGeom>
            <a:blipFill>
              <a:blip r:embed="rId7"/>
              <a:stretch>
                <a:fillRect l="223" t="-25046" r="223" b="-25046"/>
              </a:stretch>
            </a:blipFill>
          </p:spPr>
        </p:sp>
      </p:grpSp>
      <p:sp>
        <p:nvSpPr>
          <p:cNvPr id="28" name="TextBox 28"/>
          <p:cNvSpPr txBox="1"/>
          <p:nvPr/>
        </p:nvSpPr>
        <p:spPr>
          <a:xfrm>
            <a:off x="1878131" y="1656648"/>
            <a:ext cx="14531737" cy="1219200"/>
          </a:xfrm>
          <a:prstGeom prst="rect">
            <a:avLst/>
          </a:prstGeom>
        </p:spPr>
        <p:txBody>
          <a:bodyPr lIns="0" tIns="0" rIns="0" bIns="0" rtlCol="0" anchor="t">
            <a:spAutoFit/>
          </a:bodyPr>
          <a:lstStyle/>
          <a:p>
            <a:pPr algn="ctr">
              <a:lnSpc>
                <a:spcPts val="9000"/>
              </a:lnSpc>
            </a:pPr>
            <a:r>
              <a:rPr lang="en-US" sz="7500">
                <a:solidFill>
                  <a:srgbClr val="FFFFFF"/>
                </a:solidFill>
                <a:latin typeface="Poppins Medium"/>
              </a:rPr>
              <a:t>ADD A CHART PAGE</a:t>
            </a:r>
            <a:endParaRPr lang="en-US" sz="7500">
              <a:solidFill>
                <a:srgbClr val="FFFFFF"/>
              </a:solidFill>
              <a:latin typeface="Poppins Medium"/>
            </a:endParaRPr>
          </a:p>
        </p:txBody>
      </p:sp>
      <p:sp>
        <p:nvSpPr>
          <p:cNvPr id="29" name="TextBox 29"/>
          <p:cNvSpPr txBox="1"/>
          <p:nvPr/>
        </p:nvSpPr>
        <p:spPr>
          <a:xfrm>
            <a:off x="8806001" y="3522538"/>
            <a:ext cx="1957364" cy="1234440"/>
          </a:xfrm>
          <a:prstGeom prst="rect">
            <a:avLst/>
          </a:prstGeom>
        </p:spPr>
        <p:txBody>
          <a:bodyPr lIns="0" tIns="0" rIns="0" bIns="0" rtlCol="0" anchor="t">
            <a:spAutoFit/>
          </a:bodyPr>
          <a:lstStyle/>
          <a:p>
            <a:pPr>
              <a:lnSpc>
                <a:spcPts val="3360"/>
              </a:lnSpc>
            </a:pPr>
            <a:r>
              <a:rPr lang="en-US" sz="2400" spc="120">
                <a:solidFill>
                  <a:srgbClr val="FFFFFF"/>
                </a:solidFill>
                <a:latin typeface="Bitter"/>
              </a:rPr>
              <a:t>Name</a:t>
            </a:r>
            <a:endParaRPr lang="en-US" sz="2400" spc="120">
              <a:solidFill>
                <a:srgbClr val="FFFFFF"/>
              </a:solidFill>
              <a:latin typeface="Bitter"/>
            </a:endParaRPr>
          </a:p>
          <a:p>
            <a:pPr>
              <a:lnSpc>
                <a:spcPts val="3360"/>
              </a:lnSpc>
            </a:pPr>
            <a:r>
              <a:rPr lang="en-US" sz="2400" spc="120">
                <a:solidFill>
                  <a:srgbClr val="FFFFFF"/>
                </a:solidFill>
                <a:latin typeface="Bitter"/>
              </a:rPr>
              <a:t>Job Title</a:t>
            </a:r>
            <a:endParaRPr lang="en-US" sz="2400" spc="120">
              <a:solidFill>
                <a:srgbClr val="FFFFFF"/>
              </a:solidFill>
              <a:latin typeface="Bitter"/>
            </a:endParaRPr>
          </a:p>
          <a:p>
            <a:pPr algn="just">
              <a:lnSpc>
                <a:spcPts val="3360"/>
              </a:lnSpc>
              <a:spcBef>
                <a:spcPct val="0"/>
              </a:spcBef>
            </a:pPr>
          </a:p>
        </p:txBody>
      </p:sp>
      <p:sp>
        <p:nvSpPr>
          <p:cNvPr id="30" name="TextBox 30"/>
          <p:cNvSpPr txBox="1"/>
          <p:nvPr/>
        </p:nvSpPr>
        <p:spPr>
          <a:xfrm>
            <a:off x="5105550" y="5307049"/>
            <a:ext cx="1957364" cy="1234440"/>
          </a:xfrm>
          <a:prstGeom prst="rect">
            <a:avLst/>
          </a:prstGeom>
        </p:spPr>
        <p:txBody>
          <a:bodyPr lIns="0" tIns="0" rIns="0" bIns="0" rtlCol="0" anchor="t">
            <a:spAutoFit/>
          </a:bodyPr>
          <a:lstStyle/>
          <a:p>
            <a:pPr>
              <a:lnSpc>
                <a:spcPts val="3360"/>
              </a:lnSpc>
            </a:pPr>
            <a:r>
              <a:rPr lang="en-US" sz="2400" spc="120">
                <a:solidFill>
                  <a:srgbClr val="FFFFFF"/>
                </a:solidFill>
                <a:latin typeface="Bitter"/>
              </a:rPr>
              <a:t>Name</a:t>
            </a:r>
            <a:endParaRPr lang="en-US" sz="2400" spc="120">
              <a:solidFill>
                <a:srgbClr val="FFFFFF"/>
              </a:solidFill>
              <a:latin typeface="Bitter"/>
            </a:endParaRPr>
          </a:p>
          <a:p>
            <a:pPr>
              <a:lnSpc>
                <a:spcPts val="3360"/>
              </a:lnSpc>
            </a:pPr>
            <a:r>
              <a:rPr lang="en-US" sz="2400" spc="120">
                <a:solidFill>
                  <a:srgbClr val="FFFFFF"/>
                </a:solidFill>
                <a:latin typeface="Bitter"/>
              </a:rPr>
              <a:t>Job Title</a:t>
            </a:r>
            <a:endParaRPr lang="en-US" sz="2400" spc="120">
              <a:solidFill>
                <a:srgbClr val="FFFFFF"/>
              </a:solidFill>
              <a:latin typeface="Bitter"/>
            </a:endParaRPr>
          </a:p>
          <a:p>
            <a:pPr algn="just">
              <a:lnSpc>
                <a:spcPts val="3360"/>
              </a:lnSpc>
              <a:spcBef>
                <a:spcPct val="0"/>
              </a:spcBef>
            </a:pPr>
          </a:p>
        </p:txBody>
      </p:sp>
      <p:sp>
        <p:nvSpPr>
          <p:cNvPr id="31" name="TextBox 31"/>
          <p:cNvSpPr txBox="1"/>
          <p:nvPr/>
        </p:nvSpPr>
        <p:spPr>
          <a:xfrm>
            <a:off x="12190417" y="5307049"/>
            <a:ext cx="1957364" cy="1234440"/>
          </a:xfrm>
          <a:prstGeom prst="rect">
            <a:avLst/>
          </a:prstGeom>
        </p:spPr>
        <p:txBody>
          <a:bodyPr lIns="0" tIns="0" rIns="0" bIns="0" rtlCol="0" anchor="t">
            <a:spAutoFit/>
          </a:bodyPr>
          <a:lstStyle/>
          <a:p>
            <a:pPr>
              <a:lnSpc>
                <a:spcPts val="3360"/>
              </a:lnSpc>
            </a:pPr>
            <a:r>
              <a:rPr lang="en-US" sz="2400" spc="120">
                <a:solidFill>
                  <a:srgbClr val="FFFFFF"/>
                </a:solidFill>
                <a:latin typeface="Bitter"/>
              </a:rPr>
              <a:t>Name</a:t>
            </a:r>
            <a:endParaRPr lang="en-US" sz="2400" spc="120">
              <a:solidFill>
                <a:srgbClr val="FFFFFF"/>
              </a:solidFill>
              <a:latin typeface="Bitter"/>
            </a:endParaRPr>
          </a:p>
          <a:p>
            <a:pPr>
              <a:lnSpc>
                <a:spcPts val="3360"/>
              </a:lnSpc>
            </a:pPr>
            <a:r>
              <a:rPr lang="en-US" sz="2400" spc="120">
                <a:solidFill>
                  <a:srgbClr val="FFFFFF"/>
                </a:solidFill>
                <a:latin typeface="Bitter"/>
              </a:rPr>
              <a:t>Job Title</a:t>
            </a:r>
            <a:endParaRPr lang="en-US" sz="2400" spc="120">
              <a:solidFill>
                <a:srgbClr val="FFFFFF"/>
              </a:solidFill>
              <a:latin typeface="Bitter"/>
            </a:endParaRPr>
          </a:p>
          <a:p>
            <a:pPr algn="just">
              <a:lnSpc>
                <a:spcPts val="3360"/>
              </a:lnSpc>
              <a:spcBef>
                <a:spcPct val="0"/>
              </a:spcBef>
            </a:pPr>
          </a:p>
        </p:txBody>
      </p:sp>
      <p:sp>
        <p:nvSpPr>
          <p:cNvPr id="32" name="TextBox 32"/>
          <p:cNvSpPr txBox="1"/>
          <p:nvPr/>
        </p:nvSpPr>
        <p:spPr>
          <a:xfrm>
            <a:off x="3305184" y="7637338"/>
            <a:ext cx="1957364" cy="1234440"/>
          </a:xfrm>
          <a:prstGeom prst="rect">
            <a:avLst/>
          </a:prstGeom>
        </p:spPr>
        <p:txBody>
          <a:bodyPr lIns="0" tIns="0" rIns="0" bIns="0" rtlCol="0" anchor="t">
            <a:spAutoFit/>
          </a:bodyPr>
          <a:lstStyle/>
          <a:p>
            <a:pPr>
              <a:lnSpc>
                <a:spcPts val="3360"/>
              </a:lnSpc>
            </a:pPr>
            <a:r>
              <a:rPr lang="en-US" sz="2400" spc="120">
                <a:solidFill>
                  <a:srgbClr val="FFFFFF"/>
                </a:solidFill>
                <a:latin typeface="Bitter"/>
              </a:rPr>
              <a:t>Name</a:t>
            </a:r>
            <a:endParaRPr lang="en-US" sz="2400" spc="120">
              <a:solidFill>
                <a:srgbClr val="FFFFFF"/>
              </a:solidFill>
              <a:latin typeface="Bitter"/>
            </a:endParaRPr>
          </a:p>
          <a:p>
            <a:pPr>
              <a:lnSpc>
                <a:spcPts val="3360"/>
              </a:lnSpc>
            </a:pPr>
            <a:r>
              <a:rPr lang="en-US" sz="2400" spc="120">
                <a:solidFill>
                  <a:srgbClr val="FFFFFF"/>
                </a:solidFill>
                <a:latin typeface="Bitter"/>
              </a:rPr>
              <a:t>Job Title</a:t>
            </a:r>
            <a:endParaRPr lang="en-US" sz="2400" spc="120">
              <a:solidFill>
                <a:srgbClr val="FFFFFF"/>
              </a:solidFill>
              <a:latin typeface="Bitter"/>
            </a:endParaRPr>
          </a:p>
          <a:p>
            <a:pPr algn="just">
              <a:lnSpc>
                <a:spcPts val="3360"/>
              </a:lnSpc>
              <a:spcBef>
                <a:spcPct val="0"/>
              </a:spcBef>
            </a:pPr>
          </a:p>
        </p:txBody>
      </p:sp>
      <p:sp>
        <p:nvSpPr>
          <p:cNvPr id="33" name="TextBox 33"/>
          <p:cNvSpPr txBox="1"/>
          <p:nvPr/>
        </p:nvSpPr>
        <p:spPr>
          <a:xfrm>
            <a:off x="6702951" y="7637338"/>
            <a:ext cx="1957364" cy="1234440"/>
          </a:xfrm>
          <a:prstGeom prst="rect">
            <a:avLst/>
          </a:prstGeom>
        </p:spPr>
        <p:txBody>
          <a:bodyPr lIns="0" tIns="0" rIns="0" bIns="0" rtlCol="0" anchor="t">
            <a:spAutoFit/>
          </a:bodyPr>
          <a:lstStyle/>
          <a:p>
            <a:pPr>
              <a:lnSpc>
                <a:spcPts val="3360"/>
              </a:lnSpc>
            </a:pPr>
            <a:r>
              <a:rPr lang="en-US" sz="2400" spc="120">
                <a:solidFill>
                  <a:srgbClr val="FFFFFF"/>
                </a:solidFill>
                <a:latin typeface="Bitter"/>
              </a:rPr>
              <a:t>Name</a:t>
            </a:r>
            <a:endParaRPr lang="en-US" sz="2400" spc="120">
              <a:solidFill>
                <a:srgbClr val="FFFFFF"/>
              </a:solidFill>
              <a:latin typeface="Bitter"/>
            </a:endParaRPr>
          </a:p>
          <a:p>
            <a:pPr>
              <a:lnSpc>
                <a:spcPts val="3360"/>
              </a:lnSpc>
            </a:pPr>
            <a:r>
              <a:rPr lang="en-US" sz="2400" spc="120">
                <a:solidFill>
                  <a:srgbClr val="FFFFFF"/>
                </a:solidFill>
                <a:latin typeface="Bitter"/>
              </a:rPr>
              <a:t>Job Title</a:t>
            </a:r>
            <a:endParaRPr lang="en-US" sz="2400" spc="120">
              <a:solidFill>
                <a:srgbClr val="FFFFFF"/>
              </a:solidFill>
              <a:latin typeface="Bitter"/>
            </a:endParaRPr>
          </a:p>
          <a:p>
            <a:pPr algn="just">
              <a:lnSpc>
                <a:spcPts val="3360"/>
              </a:lnSpc>
              <a:spcBef>
                <a:spcPct val="0"/>
              </a:spcBef>
            </a:pPr>
          </a:p>
        </p:txBody>
      </p:sp>
      <p:sp>
        <p:nvSpPr>
          <p:cNvPr id="34" name="TextBox 34"/>
          <p:cNvSpPr txBox="1"/>
          <p:nvPr/>
        </p:nvSpPr>
        <p:spPr>
          <a:xfrm>
            <a:off x="10233053" y="7637338"/>
            <a:ext cx="1957364" cy="1234440"/>
          </a:xfrm>
          <a:prstGeom prst="rect">
            <a:avLst/>
          </a:prstGeom>
        </p:spPr>
        <p:txBody>
          <a:bodyPr lIns="0" tIns="0" rIns="0" bIns="0" rtlCol="0" anchor="t">
            <a:spAutoFit/>
          </a:bodyPr>
          <a:lstStyle/>
          <a:p>
            <a:pPr>
              <a:lnSpc>
                <a:spcPts val="3360"/>
              </a:lnSpc>
            </a:pPr>
            <a:r>
              <a:rPr lang="en-US" sz="2400" spc="120">
                <a:solidFill>
                  <a:srgbClr val="FFFFFF"/>
                </a:solidFill>
                <a:latin typeface="Bitter"/>
              </a:rPr>
              <a:t>Name</a:t>
            </a:r>
            <a:endParaRPr lang="en-US" sz="2400" spc="120">
              <a:solidFill>
                <a:srgbClr val="FFFFFF"/>
              </a:solidFill>
              <a:latin typeface="Bitter"/>
            </a:endParaRPr>
          </a:p>
          <a:p>
            <a:pPr>
              <a:lnSpc>
                <a:spcPts val="3360"/>
              </a:lnSpc>
            </a:pPr>
            <a:r>
              <a:rPr lang="en-US" sz="2400" spc="120">
                <a:solidFill>
                  <a:srgbClr val="FFFFFF"/>
                </a:solidFill>
                <a:latin typeface="Bitter"/>
              </a:rPr>
              <a:t>Job Title</a:t>
            </a:r>
            <a:endParaRPr lang="en-US" sz="2400" spc="120">
              <a:solidFill>
                <a:srgbClr val="FFFFFF"/>
              </a:solidFill>
              <a:latin typeface="Bitter"/>
            </a:endParaRPr>
          </a:p>
          <a:p>
            <a:pPr algn="just">
              <a:lnSpc>
                <a:spcPts val="3360"/>
              </a:lnSpc>
              <a:spcBef>
                <a:spcPct val="0"/>
              </a:spcBef>
            </a:pPr>
          </a:p>
        </p:txBody>
      </p:sp>
      <p:sp>
        <p:nvSpPr>
          <p:cNvPr id="35" name="TextBox 35"/>
          <p:cNvSpPr txBox="1"/>
          <p:nvPr/>
        </p:nvSpPr>
        <p:spPr>
          <a:xfrm>
            <a:off x="13630821" y="7637338"/>
            <a:ext cx="1957364" cy="1234440"/>
          </a:xfrm>
          <a:prstGeom prst="rect">
            <a:avLst/>
          </a:prstGeom>
        </p:spPr>
        <p:txBody>
          <a:bodyPr lIns="0" tIns="0" rIns="0" bIns="0" rtlCol="0" anchor="t">
            <a:spAutoFit/>
          </a:bodyPr>
          <a:lstStyle/>
          <a:p>
            <a:pPr>
              <a:lnSpc>
                <a:spcPts val="3360"/>
              </a:lnSpc>
            </a:pPr>
            <a:r>
              <a:rPr lang="en-US" sz="2400" spc="120">
                <a:solidFill>
                  <a:srgbClr val="FFFFFF"/>
                </a:solidFill>
                <a:latin typeface="Bitter"/>
              </a:rPr>
              <a:t>Name</a:t>
            </a:r>
            <a:endParaRPr lang="en-US" sz="2400" spc="120">
              <a:solidFill>
                <a:srgbClr val="FFFFFF"/>
              </a:solidFill>
              <a:latin typeface="Bitter"/>
            </a:endParaRPr>
          </a:p>
          <a:p>
            <a:pPr>
              <a:lnSpc>
                <a:spcPts val="3360"/>
              </a:lnSpc>
            </a:pPr>
            <a:r>
              <a:rPr lang="en-US" sz="2400" spc="120">
                <a:solidFill>
                  <a:srgbClr val="FFFFFF"/>
                </a:solidFill>
                <a:latin typeface="Bitter"/>
              </a:rPr>
              <a:t>Job Title</a:t>
            </a:r>
            <a:endParaRPr lang="en-US" sz="2400" spc="120">
              <a:solidFill>
                <a:srgbClr val="FFFFFF"/>
              </a:solidFill>
              <a:latin typeface="Bitter"/>
            </a:endParaRPr>
          </a:p>
          <a:p>
            <a:pPr algn="just">
              <a:lnSpc>
                <a:spcPts val="3360"/>
              </a:lnSpc>
              <a:spcBef>
                <a:spcPct val="0"/>
              </a:spcBef>
            </a:pPr>
          </a:p>
        </p:txBody>
      </p:sp>
      <p:grpSp>
        <p:nvGrpSpPr>
          <p:cNvPr id="36" name="Group 36"/>
          <p:cNvGrpSpPr>
            <a:grpSpLocks noChangeAspect="1"/>
          </p:cNvGrpSpPr>
          <p:nvPr/>
        </p:nvGrpSpPr>
        <p:grpSpPr>
          <a:xfrm rot="0">
            <a:off x="14306819" y="-2458428"/>
            <a:ext cx="5924849" cy="5924825"/>
            <a:chOff x="0" y="0"/>
            <a:chExt cx="6350000" cy="6349975"/>
          </a:xfrm>
        </p:grpSpPr>
        <p:sp>
          <p:nvSpPr>
            <p:cNvPr id="37" name="Freeform 3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B3C6E6"/>
            </a:solidFill>
            <a:ln w="12700">
              <a:solidFill>
                <a:srgbClr val="000000"/>
              </a:solidFill>
            </a:ln>
          </p:spPr>
        </p:sp>
      </p:grpSp>
      <p:pic>
        <p:nvPicPr>
          <p:cNvPr id="38" name="Picture 3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15588184" y="942352"/>
            <a:ext cx="3220142" cy="2994732"/>
          </a:xfrm>
          <a:prstGeom prst="rect">
            <a:avLst/>
          </a:prstGeom>
        </p:spPr>
      </p:pic>
      <p:pic>
        <p:nvPicPr>
          <p:cNvPr id="39" name="Picture 3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rot="218997">
            <a:off x="314028" y="8645797"/>
            <a:ext cx="3922624" cy="160827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p:nvPr/>
        </p:nvGrpSpPr>
        <p:grpSpPr>
          <a:xfrm rot="0">
            <a:off x="9118626" y="1093477"/>
            <a:ext cx="8320326" cy="8404860"/>
            <a:chOff x="0" y="0"/>
            <a:chExt cx="11093768" cy="11206480"/>
          </a:xfrm>
        </p:grpSpPr>
        <p:sp>
          <p:nvSpPr>
            <p:cNvPr id="3" name="TextBox 3"/>
            <p:cNvSpPr txBox="1"/>
            <p:nvPr/>
          </p:nvSpPr>
          <p:spPr>
            <a:xfrm>
              <a:off x="1122521" y="10690860"/>
              <a:ext cx="1220153" cy="515620"/>
            </a:xfrm>
            <a:prstGeom prst="rect">
              <a:avLst/>
            </a:prstGeom>
          </p:spPr>
          <p:txBody>
            <a:bodyPr lIns="0" tIns="0" rIns="0" bIns="0" rtlCol="0" anchor="t">
              <a:spAutoFit/>
            </a:bodyPr>
            <a:lstStyle/>
            <a:p>
              <a:pPr algn="ctr">
                <a:lnSpc>
                  <a:spcPts val="3360"/>
                </a:lnSpc>
              </a:pPr>
              <a:r>
                <a:rPr lang="en-US" sz="2400">
                  <a:solidFill>
                    <a:srgbClr val="FFFFFF"/>
                  </a:solidFill>
                  <a:latin typeface="Bitter"/>
                </a:rPr>
                <a:t>Item 1</a:t>
              </a:r>
              <a:endParaRPr lang="en-US" sz="2400">
                <a:solidFill>
                  <a:srgbClr val="FFFFFF"/>
                </a:solidFill>
                <a:latin typeface="Bitter"/>
              </a:endParaRPr>
            </a:p>
          </p:txBody>
        </p:sp>
        <p:sp>
          <p:nvSpPr>
            <p:cNvPr id="4" name="TextBox 4"/>
            <p:cNvSpPr txBox="1"/>
            <p:nvPr/>
          </p:nvSpPr>
          <p:spPr>
            <a:xfrm>
              <a:off x="3219609" y="10690860"/>
              <a:ext cx="1243648" cy="515620"/>
            </a:xfrm>
            <a:prstGeom prst="rect">
              <a:avLst/>
            </a:prstGeom>
          </p:spPr>
          <p:txBody>
            <a:bodyPr lIns="0" tIns="0" rIns="0" bIns="0" rtlCol="0" anchor="t">
              <a:spAutoFit/>
            </a:bodyPr>
            <a:lstStyle/>
            <a:p>
              <a:pPr algn="ctr">
                <a:lnSpc>
                  <a:spcPts val="3360"/>
                </a:lnSpc>
              </a:pPr>
              <a:r>
                <a:rPr lang="en-US" sz="2400">
                  <a:solidFill>
                    <a:srgbClr val="FFFFFF"/>
                  </a:solidFill>
                  <a:latin typeface="Bitter"/>
                </a:rPr>
                <a:t>Item 2</a:t>
              </a:r>
              <a:endParaRPr lang="en-US" sz="2400">
                <a:solidFill>
                  <a:srgbClr val="FFFFFF"/>
                </a:solidFill>
                <a:latin typeface="Bitter"/>
              </a:endParaRPr>
            </a:p>
          </p:txBody>
        </p:sp>
        <p:sp>
          <p:nvSpPr>
            <p:cNvPr id="5" name="TextBox 5"/>
            <p:cNvSpPr txBox="1"/>
            <p:nvPr/>
          </p:nvSpPr>
          <p:spPr>
            <a:xfrm>
              <a:off x="5332492" y="10690860"/>
              <a:ext cx="1235551" cy="515620"/>
            </a:xfrm>
            <a:prstGeom prst="rect">
              <a:avLst/>
            </a:prstGeom>
          </p:spPr>
          <p:txBody>
            <a:bodyPr lIns="0" tIns="0" rIns="0" bIns="0" rtlCol="0" anchor="t">
              <a:spAutoFit/>
            </a:bodyPr>
            <a:lstStyle/>
            <a:p>
              <a:pPr algn="ctr">
                <a:lnSpc>
                  <a:spcPts val="3360"/>
                </a:lnSpc>
              </a:pPr>
              <a:r>
                <a:rPr lang="en-US" sz="2400">
                  <a:solidFill>
                    <a:srgbClr val="FFFFFF"/>
                  </a:solidFill>
                  <a:latin typeface="Bitter"/>
                </a:rPr>
                <a:t>Item 3</a:t>
              </a:r>
              <a:endParaRPr lang="en-US" sz="2400">
                <a:solidFill>
                  <a:srgbClr val="FFFFFF"/>
                </a:solidFill>
                <a:latin typeface="Bitter"/>
              </a:endParaRPr>
            </a:p>
          </p:txBody>
        </p:sp>
        <p:sp>
          <p:nvSpPr>
            <p:cNvPr id="6" name="TextBox 6"/>
            <p:cNvSpPr txBox="1"/>
            <p:nvPr/>
          </p:nvSpPr>
          <p:spPr>
            <a:xfrm>
              <a:off x="7429182" y="10690860"/>
              <a:ext cx="1259840" cy="515620"/>
            </a:xfrm>
            <a:prstGeom prst="rect">
              <a:avLst/>
            </a:prstGeom>
          </p:spPr>
          <p:txBody>
            <a:bodyPr lIns="0" tIns="0" rIns="0" bIns="0" rtlCol="0" anchor="t">
              <a:spAutoFit/>
            </a:bodyPr>
            <a:lstStyle/>
            <a:p>
              <a:pPr algn="ctr">
                <a:lnSpc>
                  <a:spcPts val="3360"/>
                </a:lnSpc>
              </a:pPr>
              <a:r>
                <a:rPr lang="en-US" sz="2400">
                  <a:solidFill>
                    <a:srgbClr val="FFFFFF"/>
                  </a:solidFill>
                  <a:latin typeface="Bitter"/>
                </a:rPr>
                <a:t>Item 4</a:t>
              </a:r>
              <a:endParaRPr lang="en-US" sz="2400">
                <a:solidFill>
                  <a:srgbClr val="FFFFFF"/>
                </a:solidFill>
                <a:latin typeface="Bitter"/>
              </a:endParaRPr>
            </a:p>
          </p:txBody>
        </p:sp>
        <p:sp>
          <p:nvSpPr>
            <p:cNvPr id="7" name="TextBox 7"/>
            <p:cNvSpPr txBox="1"/>
            <p:nvPr/>
          </p:nvSpPr>
          <p:spPr>
            <a:xfrm>
              <a:off x="9554210" y="10690860"/>
              <a:ext cx="1227455" cy="515620"/>
            </a:xfrm>
            <a:prstGeom prst="rect">
              <a:avLst/>
            </a:prstGeom>
          </p:spPr>
          <p:txBody>
            <a:bodyPr lIns="0" tIns="0" rIns="0" bIns="0" rtlCol="0" anchor="t">
              <a:spAutoFit/>
            </a:bodyPr>
            <a:lstStyle/>
            <a:p>
              <a:pPr algn="ctr">
                <a:lnSpc>
                  <a:spcPts val="3360"/>
                </a:lnSpc>
              </a:pPr>
              <a:r>
                <a:rPr lang="en-US" sz="2400">
                  <a:solidFill>
                    <a:srgbClr val="FFFFFF"/>
                  </a:solidFill>
                  <a:latin typeface="Bitter"/>
                </a:rPr>
                <a:t>Item 5</a:t>
              </a:r>
              <a:endParaRPr lang="en-US" sz="2400">
                <a:solidFill>
                  <a:srgbClr val="FFFFFF"/>
                </a:solidFill>
                <a:latin typeface="Bitter"/>
              </a:endParaRPr>
            </a:p>
          </p:txBody>
        </p:sp>
        <p:grpSp>
          <p:nvGrpSpPr>
            <p:cNvPr id="8" name="Group 8"/>
            <p:cNvGrpSpPr>
              <a:grpSpLocks noChangeAspect="1"/>
            </p:cNvGrpSpPr>
            <p:nvPr/>
          </p:nvGrpSpPr>
          <p:grpSpPr>
            <a:xfrm rot="0">
              <a:off x="806768" y="238760"/>
              <a:ext cx="10287000" cy="10287000"/>
              <a:chOff x="0" y="0"/>
              <a:chExt cx="10287000" cy="10287000"/>
            </a:xfrm>
          </p:grpSpPr>
          <p:sp>
            <p:nvSpPr>
              <p:cNvPr id="9" name="Freeform 9"/>
              <p:cNvSpPr/>
              <p:nvPr/>
            </p:nvSpPr>
            <p:spPr>
              <a:xfrm>
                <a:off x="0" y="-63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sp>
          <p:sp>
            <p:nvSpPr>
              <p:cNvPr id="10" name="Freeform 10"/>
              <p:cNvSpPr/>
              <p:nvPr/>
            </p:nvSpPr>
            <p:spPr>
              <a:xfrm>
                <a:off x="0" y="20510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sp>
          <p:sp>
            <p:nvSpPr>
              <p:cNvPr id="11" name="Freeform 11"/>
              <p:cNvSpPr/>
              <p:nvPr/>
            </p:nvSpPr>
            <p:spPr>
              <a:xfrm>
                <a:off x="0" y="41084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sp>
          <p:sp>
            <p:nvSpPr>
              <p:cNvPr id="12" name="Freeform 12"/>
              <p:cNvSpPr/>
              <p:nvPr/>
            </p:nvSpPr>
            <p:spPr>
              <a:xfrm>
                <a:off x="0" y="61658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sp>
          <p:sp>
            <p:nvSpPr>
              <p:cNvPr id="13" name="Freeform 13"/>
              <p:cNvSpPr/>
              <p:nvPr/>
            </p:nvSpPr>
            <p:spPr>
              <a:xfrm>
                <a:off x="0" y="82232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sp>
          <p:sp>
            <p:nvSpPr>
              <p:cNvPr id="14" name="Freeform 14"/>
              <p:cNvSpPr/>
              <p:nvPr/>
            </p:nvSpPr>
            <p:spPr>
              <a:xfrm>
                <a:off x="0" y="102806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60000"/>
                </a:srgbClr>
              </a:solidFill>
            </p:spPr>
          </p:sp>
        </p:grpSp>
        <p:sp>
          <p:nvSpPr>
            <p:cNvPr id="15" name="TextBox 15"/>
            <p:cNvSpPr txBox="1"/>
            <p:nvPr/>
          </p:nvSpPr>
          <p:spPr>
            <a:xfrm>
              <a:off x="32544" y="-38100"/>
              <a:ext cx="571024" cy="515620"/>
            </a:xfrm>
            <a:prstGeom prst="rect">
              <a:avLst/>
            </a:prstGeom>
          </p:spPr>
          <p:txBody>
            <a:bodyPr lIns="0" tIns="0" rIns="0" bIns="0" rtlCol="0" anchor="t">
              <a:spAutoFit/>
            </a:bodyPr>
            <a:lstStyle/>
            <a:p>
              <a:pPr algn="r">
                <a:lnSpc>
                  <a:spcPts val="3360"/>
                </a:lnSpc>
              </a:pPr>
              <a:r>
                <a:rPr lang="en-US" sz="2400">
                  <a:solidFill>
                    <a:srgbClr val="FFFFFF"/>
                  </a:solidFill>
                  <a:latin typeface="Bitter"/>
                </a:rPr>
                <a:t>50 </a:t>
              </a:r>
              <a:endParaRPr lang="en-US" sz="2400">
                <a:solidFill>
                  <a:srgbClr val="FFFFFF"/>
                </a:solidFill>
                <a:latin typeface="Bitter"/>
              </a:endParaRPr>
            </a:p>
          </p:txBody>
        </p:sp>
        <p:sp>
          <p:nvSpPr>
            <p:cNvPr id="16" name="TextBox 16"/>
            <p:cNvSpPr txBox="1"/>
            <p:nvPr/>
          </p:nvSpPr>
          <p:spPr>
            <a:xfrm>
              <a:off x="0" y="2019300"/>
              <a:ext cx="603568" cy="515620"/>
            </a:xfrm>
            <a:prstGeom prst="rect">
              <a:avLst/>
            </a:prstGeom>
          </p:spPr>
          <p:txBody>
            <a:bodyPr lIns="0" tIns="0" rIns="0" bIns="0" rtlCol="0" anchor="t">
              <a:spAutoFit/>
            </a:bodyPr>
            <a:lstStyle/>
            <a:p>
              <a:pPr algn="r">
                <a:lnSpc>
                  <a:spcPts val="3360"/>
                </a:lnSpc>
              </a:pPr>
              <a:r>
                <a:rPr lang="en-US" sz="2400">
                  <a:solidFill>
                    <a:srgbClr val="FFFFFF"/>
                  </a:solidFill>
                  <a:latin typeface="Bitter"/>
                </a:rPr>
                <a:t>40 </a:t>
              </a:r>
              <a:endParaRPr lang="en-US" sz="2400">
                <a:solidFill>
                  <a:srgbClr val="FFFFFF"/>
                </a:solidFill>
                <a:latin typeface="Bitter"/>
              </a:endParaRPr>
            </a:p>
          </p:txBody>
        </p:sp>
        <p:sp>
          <p:nvSpPr>
            <p:cNvPr id="17" name="TextBox 17"/>
            <p:cNvSpPr txBox="1"/>
            <p:nvPr/>
          </p:nvSpPr>
          <p:spPr>
            <a:xfrm>
              <a:off x="24289" y="4076700"/>
              <a:ext cx="579279" cy="515620"/>
            </a:xfrm>
            <a:prstGeom prst="rect">
              <a:avLst/>
            </a:prstGeom>
          </p:spPr>
          <p:txBody>
            <a:bodyPr lIns="0" tIns="0" rIns="0" bIns="0" rtlCol="0" anchor="t">
              <a:spAutoFit/>
            </a:bodyPr>
            <a:lstStyle/>
            <a:p>
              <a:pPr algn="r">
                <a:lnSpc>
                  <a:spcPts val="3360"/>
                </a:lnSpc>
              </a:pPr>
              <a:r>
                <a:rPr lang="en-US" sz="2400">
                  <a:solidFill>
                    <a:srgbClr val="FFFFFF"/>
                  </a:solidFill>
                  <a:latin typeface="Bitter"/>
                </a:rPr>
                <a:t>30 </a:t>
              </a:r>
              <a:endParaRPr lang="en-US" sz="2400">
                <a:solidFill>
                  <a:srgbClr val="FFFFFF"/>
                </a:solidFill>
                <a:latin typeface="Bitter"/>
              </a:endParaRPr>
            </a:p>
          </p:txBody>
        </p:sp>
        <p:sp>
          <p:nvSpPr>
            <p:cNvPr id="18" name="TextBox 18"/>
            <p:cNvSpPr txBox="1"/>
            <p:nvPr/>
          </p:nvSpPr>
          <p:spPr>
            <a:xfrm>
              <a:off x="16193" y="6134100"/>
              <a:ext cx="587375" cy="515620"/>
            </a:xfrm>
            <a:prstGeom prst="rect">
              <a:avLst/>
            </a:prstGeom>
          </p:spPr>
          <p:txBody>
            <a:bodyPr lIns="0" tIns="0" rIns="0" bIns="0" rtlCol="0" anchor="t">
              <a:spAutoFit/>
            </a:bodyPr>
            <a:lstStyle/>
            <a:p>
              <a:pPr algn="r">
                <a:lnSpc>
                  <a:spcPts val="3360"/>
                </a:lnSpc>
              </a:pPr>
              <a:r>
                <a:rPr lang="en-US" sz="2400">
                  <a:solidFill>
                    <a:srgbClr val="FFFFFF"/>
                  </a:solidFill>
                  <a:latin typeface="Bitter"/>
                </a:rPr>
                <a:t>20 </a:t>
              </a:r>
              <a:endParaRPr lang="en-US" sz="2400">
                <a:solidFill>
                  <a:srgbClr val="FFFFFF"/>
                </a:solidFill>
                <a:latin typeface="Bitter"/>
              </a:endParaRPr>
            </a:p>
          </p:txBody>
        </p:sp>
        <p:sp>
          <p:nvSpPr>
            <p:cNvPr id="19" name="TextBox 19"/>
            <p:cNvSpPr txBox="1"/>
            <p:nvPr/>
          </p:nvSpPr>
          <p:spPr>
            <a:xfrm>
              <a:off x="39846" y="8191500"/>
              <a:ext cx="563721" cy="515620"/>
            </a:xfrm>
            <a:prstGeom prst="rect">
              <a:avLst/>
            </a:prstGeom>
          </p:spPr>
          <p:txBody>
            <a:bodyPr lIns="0" tIns="0" rIns="0" bIns="0" rtlCol="0" anchor="t">
              <a:spAutoFit/>
            </a:bodyPr>
            <a:lstStyle/>
            <a:p>
              <a:pPr algn="r">
                <a:lnSpc>
                  <a:spcPts val="3360"/>
                </a:lnSpc>
              </a:pPr>
              <a:r>
                <a:rPr lang="en-US" sz="2400">
                  <a:solidFill>
                    <a:srgbClr val="FFFFFF"/>
                  </a:solidFill>
                  <a:latin typeface="Bitter"/>
                </a:rPr>
                <a:t>10 </a:t>
              </a:r>
              <a:endParaRPr lang="en-US" sz="2400">
                <a:solidFill>
                  <a:srgbClr val="FFFFFF"/>
                </a:solidFill>
                <a:latin typeface="Bitter"/>
              </a:endParaRPr>
            </a:p>
          </p:txBody>
        </p:sp>
        <p:sp>
          <p:nvSpPr>
            <p:cNvPr id="20" name="TextBox 20"/>
            <p:cNvSpPr txBox="1"/>
            <p:nvPr/>
          </p:nvSpPr>
          <p:spPr>
            <a:xfrm>
              <a:off x="247809" y="10248900"/>
              <a:ext cx="355759" cy="515620"/>
            </a:xfrm>
            <a:prstGeom prst="rect">
              <a:avLst/>
            </a:prstGeom>
          </p:spPr>
          <p:txBody>
            <a:bodyPr lIns="0" tIns="0" rIns="0" bIns="0" rtlCol="0" anchor="t">
              <a:spAutoFit/>
            </a:bodyPr>
            <a:lstStyle/>
            <a:p>
              <a:pPr algn="r">
                <a:lnSpc>
                  <a:spcPts val="3360"/>
                </a:lnSpc>
              </a:pPr>
              <a:r>
                <a:rPr lang="en-US" sz="2400">
                  <a:solidFill>
                    <a:srgbClr val="FFFFFF"/>
                  </a:solidFill>
                  <a:latin typeface="Bitter"/>
                </a:rPr>
                <a:t>0 </a:t>
              </a:r>
              <a:endParaRPr lang="en-US" sz="2400">
                <a:solidFill>
                  <a:srgbClr val="FFFFFF"/>
                </a:solidFill>
                <a:latin typeface="Bitter"/>
              </a:endParaRPr>
            </a:p>
          </p:txBody>
        </p:sp>
        <p:grpSp>
          <p:nvGrpSpPr>
            <p:cNvPr id="21" name="Group 21"/>
            <p:cNvGrpSpPr>
              <a:grpSpLocks noChangeAspect="1"/>
            </p:cNvGrpSpPr>
            <p:nvPr/>
          </p:nvGrpSpPr>
          <p:grpSpPr>
            <a:xfrm rot="0">
              <a:off x="806631" y="232410"/>
              <a:ext cx="10287136" cy="10293350"/>
              <a:chOff x="-136" y="-6350"/>
              <a:chExt cx="10287136" cy="10293350"/>
            </a:xfrm>
          </p:grpSpPr>
          <p:sp>
            <p:nvSpPr>
              <p:cNvPr id="22" name="Freeform 22"/>
              <p:cNvSpPr/>
              <p:nvPr/>
            </p:nvSpPr>
            <p:spPr>
              <a:xfrm>
                <a:off x="-1732" y="8216863"/>
                <a:ext cx="1855125" cy="2070137"/>
              </a:xfrm>
              <a:custGeom>
                <a:avLst/>
                <a:gdLst/>
                <a:ahLst/>
                <a:cxnLst/>
                <a:rect l="l" t="t" r="r" b="b"/>
                <a:pathLst>
                  <a:path w="1855125" h="2070137">
                    <a:moveTo>
                      <a:pt x="1732" y="2070137"/>
                    </a:moveTo>
                    <a:lnTo>
                      <a:pt x="1732" y="154520"/>
                    </a:lnTo>
                    <a:cubicBezTo>
                      <a:pt x="0" y="114144"/>
                      <a:pt x="14838" y="74814"/>
                      <a:pt x="42809" y="45644"/>
                    </a:cubicBezTo>
                    <a:cubicBezTo>
                      <a:pt x="70779" y="16476"/>
                      <a:pt x="109452" y="0"/>
                      <a:pt x="149865" y="37"/>
                    </a:cubicBezTo>
                    <a:lnTo>
                      <a:pt x="1705259" y="37"/>
                    </a:lnTo>
                    <a:cubicBezTo>
                      <a:pt x="1745672" y="0"/>
                      <a:pt x="1784345" y="16476"/>
                      <a:pt x="1812315" y="45644"/>
                    </a:cubicBezTo>
                    <a:cubicBezTo>
                      <a:pt x="1840286" y="74814"/>
                      <a:pt x="1855124" y="114144"/>
                      <a:pt x="1853392" y="154520"/>
                    </a:cubicBezTo>
                    <a:lnTo>
                      <a:pt x="1853392" y="2070137"/>
                    </a:lnTo>
                    <a:close/>
                  </a:path>
                </a:pathLst>
              </a:custGeom>
              <a:solidFill>
                <a:srgbClr val="164985"/>
              </a:solidFill>
            </p:spPr>
          </p:sp>
          <p:sp>
            <p:nvSpPr>
              <p:cNvPr id="23" name="Freeform 23"/>
              <p:cNvSpPr/>
              <p:nvPr/>
            </p:nvSpPr>
            <p:spPr>
              <a:xfrm>
                <a:off x="2108835" y="6165850"/>
                <a:ext cx="1851660" cy="4121150"/>
              </a:xfrm>
              <a:custGeom>
                <a:avLst/>
                <a:gdLst/>
                <a:ahLst/>
                <a:cxnLst/>
                <a:rect l="l" t="t" r="r" b="b"/>
                <a:pathLst>
                  <a:path w="1851660" h="4121150">
                    <a:moveTo>
                      <a:pt x="0" y="4121150"/>
                    </a:moveTo>
                    <a:lnTo>
                      <a:pt x="0" y="148133"/>
                    </a:lnTo>
                    <a:cubicBezTo>
                      <a:pt x="0" y="108846"/>
                      <a:pt x="15607" y="71167"/>
                      <a:pt x="43387" y="43387"/>
                    </a:cubicBezTo>
                    <a:cubicBezTo>
                      <a:pt x="71167" y="15607"/>
                      <a:pt x="108846" y="0"/>
                      <a:pt x="148133" y="0"/>
                    </a:cubicBezTo>
                    <a:lnTo>
                      <a:pt x="1703527" y="0"/>
                    </a:lnTo>
                    <a:cubicBezTo>
                      <a:pt x="1742814" y="0"/>
                      <a:pt x="1780493" y="15607"/>
                      <a:pt x="1808273" y="43387"/>
                    </a:cubicBezTo>
                    <a:cubicBezTo>
                      <a:pt x="1836053" y="71167"/>
                      <a:pt x="1851660" y="108846"/>
                      <a:pt x="1851660" y="148133"/>
                    </a:cubicBezTo>
                    <a:lnTo>
                      <a:pt x="1851660" y="4121150"/>
                    </a:lnTo>
                    <a:close/>
                  </a:path>
                </a:pathLst>
              </a:custGeom>
              <a:solidFill>
                <a:srgbClr val="164985"/>
              </a:solidFill>
            </p:spPr>
          </p:sp>
          <p:sp>
            <p:nvSpPr>
              <p:cNvPr id="24" name="Freeform 24"/>
              <p:cNvSpPr/>
              <p:nvPr/>
            </p:nvSpPr>
            <p:spPr>
              <a:xfrm>
                <a:off x="4217670" y="4108450"/>
                <a:ext cx="1851660" cy="6178550"/>
              </a:xfrm>
              <a:custGeom>
                <a:avLst/>
                <a:gdLst/>
                <a:ahLst/>
                <a:cxnLst/>
                <a:rect l="l" t="t" r="r" b="b"/>
                <a:pathLst>
                  <a:path w="1851660" h="6178550">
                    <a:moveTo>
                      <a:pt x="0" y="6178550"/>
                    </a:moveTo>
                    <a:lnTo>
                      <a:pt x="0" y="148133"/>
                    </a:lnTo>
                    <a:cubicBezTo>
                      <a:pt x="0" y="108846"/>
                      <a:pt x="15607" y="71167"/>
                      <a:pt x="43387" y="43387"/>
                    </a:cubicBezTo>
                    <a:cubicBezTo>
                      <a:pt x="71167" y="15607"/>
                      <a:pt x="108846" y="0"/>
                      <a:pt x="148133" y="0"/>
                    </a:cubicBezTo>
                    <a:lnTo>
                      <a:pt x="1703527" y="0"/>
                    </a:lnTo>
                    <a:cubicBezTo>
                      <a:pt x="1742814" y="0"/>
                      <a:pt x="1780493" y="15607"/>
                      <a:pt x="1808273" y="43387"/>
                    </a:cubicBezTo>
                    <a:cubicBezTo>
                      <a:pt x="1836053" y="71167"/>
                      <a:pt x="1851660" y="108846"/>
                      <a:pt x="1851660" y="148133"/>
                    </a:cubicBezTo>
                    <a:lnTo>
                      <a:pt x="1851660" y="6178550"/>
                    </a:lnTo>
                    <a:close/>
                  </a:path>
                </a:pathLst>
              </a:custGeom>
              <a:solidFill>
                <a:srgbClr val="164985"/>
              </a:solidFill>
            </p:spPr>
          </p:sp>
          <p:sp>
            <p:nvSpPr>
              <p:cNvPr id="25" name="Freeform 25"/>
              <p:cNvSpPr/>
              <p:nvPr/>
            </p:nvSpPr>
            <p:spPr>
              <a:xfrm>
                <a:off x="6326505" y="2051050"/>
                <a:ext cx="1851660" cy="8235950"/>
              </a:xfrm>
              <a:custGeom>
                <a:avLst/>
                <a:gdLst/>
                <a:ahLst/>
                <a:cxnLst/>
                <a:rect l="l" t="t" r="r" b="b"/>
                <a:pathLst>
                  <a:path w="1851660" h="8235950">
                    <a:moveTo>
                      <a:pt x="0" y="8235950"/>
                    </a:moveTo>
                    <a:lnTo>
                      <a:pt x="0" y="148133"/>
                    </a:lnTo>
                    <a:cubicBezTo>
                      <a:pt x="0" y="108845"/>
                      <a:pt x="15607" y="71167"/>
                      <a:pt x="43387" y="43387"/>
                    </a:cubicBezTo>
                    <a:cubicBezTo>
                      <a:pt x="71167" y="15607"/>
                      <a:pt x="108846" y="0"/>
                      <a:pt x="148133" y="0"/>
                    </a:cubicBezTo>
                    <a:lnTo>
                      <a:pt x="1703527" y="0"/>
                    </a:lnTo>
                    <a:cubicBezTo>
                      <a:pt x="1742815" y="0"/>
                      <a:pt x="1780492" y="15607"/>
                      <a:pt x="1808273" y="43387"/>
                    </a:cubicBezTo>
                    <a:cubicBezTo>
                      <a:pt x="1836053" y="71167"/>
                      <a:pt x="1851660" y="108845"/>
                      <a:pt x="1851660" y="148133"/>
                    </a:cubicBezTo>
                    <a:lnTo>
                      <a:pt x="1851660" y="8235950"/>
                    </a:lnTo>
                    <a:close/>
                  </a:path>
                </a:pathLst>
              </a:custGeom>
              <a:solidFill>
                <a:srgbClr val="164985"/>
              </a:solidFill>
            </p:spPr>
          </p:sp>
          <p:sp>
            <p:nvSpPr>
              <p:cNvPr id="26" name="Freeform 26"/>
              <p:cNvSpPr/>
              <p:nvPr/>
            </p:nvSpPr>
            <p:spPr>
              <a:xfrm>
                <a:off x="8435340" y="-6350"/>
                <a:ext cx="1851660" cy="10293350"/>
              </a:xfrm>
              <a:custGeom>
                <a:avLst/>
                <a:gdLst/>
                <a:ahLst/>
                <a:cxnLst/>
                <a:rect l="l" t="t" r="r" b="b"/>
                <a:pathLst>
                  <a:path w="1851660" h="10293350">
                    <a:moveTo>
                      <a:pt x="0" y="10293350"/>
                    </a:moveTo>
                    <a:lnTo>
                      <a:pt x="0" y="148133"/>
                    </a:lnTo>
                    <a:cubicBezTo>
                      <a:pt x="0" y="108846"/>
                      <a:pt x="15607" y="71167"/>
                      <a:pt x="43387" y="43387"/>
                    </a:cubicBezTo>
                    <a:cubicBezTo>
                      <a:pt x="71168" y="15607"/>
                      <a:pt x="108845" y="0"/>
                      <a:pt x="148133" y="0"/>
                    </a:cubicBezTo>
                    <a:lnTo>
                      <a:pt x="1703527" y="0"/>
                    </a:lnTo>
                    <a:cubicBezTo>
                      <a:pt x="1742815" y="0"/>
                      <a:pt x="1780492" y="15607"/>
                      <a:pt x="1808273" y="43387"/>
                    </a:cubicBezTo>
                    <a:cubicBezTo>
                      <a:pt x="1836053" y="71167"/>
                      <a:pt x="1851660" y="108846"/>
                      <a:pt x="1851660" y="148133"/>
                    </a:cubicBezTo>
                    <a:lnTo>
                      <a:pt x="1851660" y="10293350"/>
                    </a:lnTo>
                    <a:close/>
                  </a:path>
                </a:pathLst>
              </a:custGeom>
              <a:solidFill>
                <a:srgbClr val="164985"/>
              </a:solidFill>
            </p:spPr>
          </p:sp>
          <p:sp>
            <p:nvSpPr>
              <p:cNvPr id="27" name="Freeform 27"/>
              <p:cNvSpPr/>
              <p:nvPr/>
            </p:nvSpPr>
            <p:spPr>
              <a:xfrm>
                <a:off x="0" y="9251950"/>
                <a:ext cx="1851660" cy="1035050"/>
              </a:xfrm>
              <a:custGeom>
                <a:avLst/>
                <a:gdLst/>
                <a:ahLst/>
                <a:cxnLst/>
                <a:rect l="l" t="t" r="r" b="b"/>
                <a:pathLst>
                  <a:path w="1851660" h="1035050">
                    <a:moveTo>
                      <a:pt x="0" y="0"/>
                    </a:moveTo>
                    <a:lnTo>
                      <a:pt x="1851660" y="0"/>
                    </a:lnTo>
                    <a:lnTo>
                      <a:pt x="1851660" y="1035050"/>
                    </a:lnTo>
                    <a:lnTo>
                      <a:pt x="0" y="1035050"/>
                    </a:lnTo>
                    <a:close/>
                  </a:path>
                </a:pathLst>
              </a:custGeom>
              <a:solidFill>
                <a:srgbClr val="99B9FF"/>
              </a:solidFill>
            </p:spPr>
          </p:sp>
          <p:sp>
            <p:nvSpPr>
              <p:cNvPr id="28" name="Freeform 28"/>
              <p:cNvSpPr/>
              <p:nvPr/>
            </p:nvSpPr>
            <p:spPr>
              <a:xfrm>
                <a:off x="2108835" y="6990080"/>
                <a:ext cx="1851660" cy="3296920"/>
              </a:xfrm>
              <a:custGeom>
                <a:avLst/>
                <a:gdLst/>
                <a:ahLst/>
                <a:cxnLst/>
                <a:rect l="l" t="t" r="r" b="b"/>
                <a:pathLst>
                  <a:path w="1851660" h="3296920">
                    <a:moveTo>
                      <a:pt x="0" y="0"/>
                    </a:moveTo>
                    <a:lnTo>
                      <a:pt x="1851660" y="0"/>
                    </a:lnTo>
                    <a:lnTo>
                      <a:pt x="1851660" y="3296920"/>
                    </a:lnTo>
                    <a:lnTo>
                      <a:pt x="0" y="3296920"/>
                    </a:lnTo>
                    <a:close/>
                  </a:path>
                </a:pathLst>
              </a:custGeom>
              <a:solidFill>
                <a:srgbClr val="99B9FF"/>
              </a:solidFill>
            </p:spPr>
          </p:sp>
          <p:sp>
            <p:nvSpPr>
              <p:cNvPr id="29" name="Freeform 29"/>
              <p:cNvSpPr/>
              <p:nvPr/>
            </p:nvSpPr>
            <p:spPr>
              <a:xfrm>
                <a:off x="4217670" y="5138208"/>
                <a:ext cx="1851660" cy="5148792"/>
              </a:xfrm>
              <a:custGeom>
                <a:avLst/>
                <a:gdLst/>
                <a:ahLst/>
                <a:cxnLst/>
                <a:rect l="l" t="t" r="r" b="b"/>
                <a:pathLst>
                  <a:path w="1851660" h="5148792">
                    <a:moveTo>
                      <a:pt x="0" y="0"/>
                    </a:moveTo>
                    <a:lnTo>
                      <a:pt x="1851660" y="0"/>
                    </a:lnTo>
                    <a:lnTo>
                      <a:pt x="1851660" y="5148792"/>
                    </a:lnTo>
                    <a:lnTo>
                      <a:pt x="0" y="5148792"/>
                    </a:lnTo>
                    <a:close/>
                  </a:path>
                </a:pathLst>
              </a:custGeom>
              <a:solidFill>
                <a:srgbClr val="99B9FF"/>
              </a:solidFill>
            </p:spPr>
          </p:sp>
          <p:sp>
            <p:nvSpPr>
              <p:cNvPr id="30" name="Freeform 30"/>
              <p:cNvSpPr/>
              <p:nvPr/>
            </p:nvSpPr>
            <p:spPr>
              <a:xfrm>
                <a:off x="6326505" y="3698240"/>
                <a:ext cx="1851660" cy="6588760"/>
              </a:xfrm>
              <a:custGeom>
                <a:avLst/>
                <a:gdLst/>
                <a:ahLst/>
                <a:cxnLst/>
                <a:rect l="l" t="t" r="r" b="b"/>
                <a:pathLst>
                  <a:path w="1851660" h="6588760">
                    <a:moveTo>
                      <a:pt x="0" y="0"/>
                    </a:moveTo>
                    <a:lnTo>
                      <a:pt x="1851660" y="0"/>
                    </a:lnTo>
                    <a:lnTo>
                      <a:pt x="1851660" y="6588760"/>
                    </a:lnTo>
                    <a:lnTo>
                      <a:pt x="0" y="6588760"/>
                    </a:lnTo>
                    <a:close/>
                  </a:path>
                </a:pathLst>
              </a:custGeom>
              <a:solidFill>
                <a:srgbClr val="99B9FF"/>
              </a:solidFill>
            </p:spPr>
          </p:sp>
          <p:sp>
            <p:nvSpPr>
              <p:cNvPr id="31" name="Freeform 31"/>
              <p:cNvSpPr/>
              <p:nvPr/>
            </p:nvSpPr>
            <p:spPr>
              <a:xfrm>
                <a:off x="8435340" y="1640586"/>
                <a:ext cx="1851660" cy="8646414"/>
              </a:xfrm>
              <a:custGeom>
                <a:avLst/>
                <a:gdLst/>
                <a:ahLst/>
                <a:cxnLst/>
                <a:rect l="l" t="t" r="r" b="b"/>
                <a:pathLst>
                  <a:path w="1851660" h="8646414">
                    <a:moveTo>
                      <a:pt x="0" y="0"/>
                    </a:moveTo>
                    <a:lnTo>
                      <a:pt x="1851660" y="0"/>
                    </a:lnTo>
                    <a:lnTo>
                      <a:pt x="1851660" y="8646414"/>
                    </a:lnTo>
                    <a:lnTo>
                      <a:pt x="0" y="8646414"/>
                    </a:lnTo>
                    <a:close/>
                  </a:path>
                </a:pathLst>
              </a:custGeom>
              <a:solidFill>
                <a:srgbClr val="99B9FF"/>
              </a:solidFill>
            </p:spPr>
          </p:sp>
          <p:sp>
            <p:nvSpPr>
              <p:cNvPr id="32" name="Freeform 32"/>
              <p:cNvSpPr/>
              <p:nvPr/>
            </p:nvSpPr>
            <p:spPr>
              <a:xfrm>
                <a:off x="0" y="10287000"/>
                <a:ext cx="1851660" cy="0"/>
              </a:xfrm>
              <a:custGeom>
                <a:avLst/>
                <a:gdLst/>
                <a:ahLst/>
                <a:cxnLst/>
                <a:rect l="l" t="t" r="r" b="b"/>
                <a:pathLst>
                  <a:path w="1851660">
                    <a:moveTo>
                      <a:pt x="0" y="0"/>
                    </a:moveTo>
                    <a:lnTo>
                      <a:pt x="1851660" y="0"/>
                    </a:lnTo>
                    <a:lnTo>
                      <a:pt x="1851660" y="0"/>
                    </a:lnTo>
                    <a:lnTo>
                      <a:pt x="0" y="0"/>
                    </a:lnTo>
                    <a:close/>
                  </a:path>
                </a:pathLst>
              </a:custGeom>
              <a:solidFill>
                <a:srgbClr val="CADDFF"/>
              </a:solidFill>
            </p:spPr>
          </p:sp>
          <p:sp>
            <p:nvSpPr>
              <p:cNvPr id="33" name="Freeform 33"/>
              <p:cNvSpPr/>
              <p:nvPr/>
            </p:nvSpPr>
            <p:spPr>
              <a:xfrm>
                <a:off x="2108835" y="8638540"/>
                <a:ext cx="1851660" cy="1648460"/>
              </a:xfrm>
              <a:custGeom>
                <a:avLst/>
                <a:gdLst/>
                <a:ahLst/>
                <a:cxnLst/>
                <a:rect l="l" t="t" r="r" b="b"/>
                <a:pathLst>
                  <a:path w="1851660" h="1648460">
                    <a:moveTo>
                      <a:pt x="0" y="0"/>
                    </a:moveTo>
                    <a:lnTo>
                      <a:pt x="1851660" y="0"/>
                    </a:lnTo>
                    <a:lnTo>
                      <a:pt x="1851660" y="1648460"/>
                    </a:lnTo>
                    <a:lnTo>
                      <a:pt x="0" y="1648460"/>
                    </a:lnTo>
                    <a:close/>
                  </a:path>
                </a:pathLst>
              </a:custGeom>
              <a:solidFill>
                <a:srgbClr val="CADDFF"/>
              </a:solidFill>
            </p:spPr>
          </p:sp>
          <p:sp>
            <p:nvSpPr>
              <p:cNvPr id="34" name="Freeform 34"/>
              <p:cNvSpPr/>
              <p:nvPr/>
            </p:nvSpPr>
            <p:spPr>
              <a:xfrm>
                <a:off x="4217670" y="7197725"/>
                <a:ext cx="1851660" cy="3089275"/>
              </a:xfrm>
              <a:custGeom>
                <a:avLst/>
                <a:gdLst/>
                <a:ahLst/>
                <a:cxnLst/>
                <a:rect l="l" t="t" r="r" b="b"/>
                <a:pathLst>
                  <a:path w="1851660" h="3089275">
                    <a:moveTo>
                      <a:pt x="0" y="0"/>
                    </a:moveTo>
                    <a:lnTo>
                      <a:pt x="1851660" y="0"/>
                    </a:lnTo>
                    <a:lnTo>
                      <a:pt x="1851660" y="3089275"/>
                    </a:lnTo>
                    <a:lnTo>
                      <a:pt x="0" y="3089275"/>
                    </a:lnTo>
                    <a:close/>
                  </a:path>
                </a:pathLst>
              </a:custGeom>
              <a:solidFill>
                <a:srgbClr val="CADDFF"/>
              </a:solidFill>
            </p:spPr>
          </p:sp>
          <p:sp>
            <p:nvSpPr>
              <p:cNvPr id="35" name="Freeform 35"/>
              <p:cNvSpPr/>
              <p:nvPr/>
            </p:nvSpPr>
            <p:spPr>
              <a:xfrm>
                <a:off x="6326505" y="6580822"/>
                <a:ext cx="1851660" cy="3706178"/>
              </a:xfrm>
              <a:custGeom>
                <a:avLst/>
                <a:gdLst/>
                <a:ahLst/>
                <a:cxnLst/>
                <a:rect l="l" t="t" r="r" b="b"/>
                <a:pathLst>
                  <a:path w="1851660" h="3706178">
                    <a:moveTo>
                      <a:pt x="0" y="0"/>
                    </a:moveTo>
                    <a:lnTo>
                      <a:pt x="1851660" y="0"/>
                    </a:lnTo>
                    <a:lnTo>
                      <a:pt x="1851660" y="3706178"/>
                    </a:lnTo>
                    <a:lnTo>
                      <a:pt x="0" y="3706178"/>
                    </a:lnTo>
                    <a:close/>
                  </a:path>
                </a:pathLst>
              </a:custGeom>
              <a:solidFill>
                <a:srgbClr val="CADDFF"/>
              </a:solidFill>
            </p:spPr>
          </p:sp>
          <p:sp>
            <p:nvSpPr>
              <p:cNvPr id="36" name="Freeform 36"/>
              <p:cNvSpPr/>
              <p:nvPr/>
            </p:nvSpPr>
            <p:spPr>
              <a:xfrm>
                <a:off x="8435340" y="5757926"/>
                <a:ext cx="1851660" cy="4529074"/>
              </a:xfrm>
              <a:custGeom>
                <a:avLst/>
                <a:gdLst/>
                <a:ahLst/>
                <a:cxnLst/>
                <a:rect l="l" t="t" r="r" b="b"/>
                <a:pathLst>
                  <a:path w="1851660" h="4529074">
                    <a:moveTo>
                      <a:pt x="0" y="0"/>
                    </a:moveTo>
                    <a:lnTo>
                      <a:pt x="1851660" y="0"/>
                    </a:lnTo>
                    <a:lnTo>
                      <a:pt x="1851660" y="4529074"/>
                    </a:lnTo>
                    <a:lnTo>
                      <a:pt x="0" y="4529074"/>
                    </a:lnTo>
                    <a:close/>
                  </a:path>
                </a:pathLst>
              </a:custGeom>
              <a:solidFill>
                <a:srgbClr val="CADDFF"/>
              </a:solidFill>
            </p:spPr>
          </p:sp>
        </p:grpSp>
      </p:grpSp>
      <p:pic>
        <p:nvPicPr>
          <p:cNvPr id="37" name="Picture 37"/>
          <p:cNvPicPr>
            <a:picLocks noChangeAspect="1"/>
          </p:cNvPicPr>
          <p:nvPr/>
        </p:nvPicPr>
        <p:blipFill>
          <a:blip r:embed="rId1"/>
          <a:srcRect/>
          <a:stretch>
            <a:fillRect/>
          </a:stretch>
        </p:blipFill>
        <p:spPr>
          <a:xfrm>
            <a:off x="1822736" y="1028700"/>
            <a:ext cx="3415171" cy="3718388"/>
          </a:xfrm>
          <a:prstGeom prst="rect">
            <a:avLst/>
          </a:prstGeom>
        </p:spPr>
      </p:pic>
      <p:grpSp>
        <p:nvGrpSpPr>
          <p:cNvPr id="38" name="Group 38"/>
          <p:cNvGrpSpPr/>
          <p:nvPr/>
        </p:nvGrpSpPr>
        <p:grpSpPr>
          <a:xfrm rot="0">
            <a:off x="789375" y="5801572"/>
            <a:ext cx="7754183" cy="3696765"/>
            <a:chOff x="0" y="0"/>
            <a:chExt cx="10338910" cy="4929020"/>
          </a:xfrm>
        </p:grpSpPr>
        <p:sp>
          <p:nvSpPr>
            <p:cNvPr id="39" name="TextBox 39"/>
            <p:cNvSpPr txBox="1"/>
            <p:nvPr/>
          </p:nvSpPr>
          <p:spPr>
            <a:xfrm>
              <a:off x="0" y="-76200"/>
              <a:ext cx="10338910" cy="3124200"/>
            </a:xfrm>
            <a:prstGeom prst="rect">
              <a:avLst/>
            </a:prstGeom>
          </p:spPr>
          <p:txBody>
            <a:bodyPr lIns="0" tIns="0" rIns="0" bIns="0" rtlCol="0" anchor="t">
              <a:spAutoFit/>
            </a:bodyPr>
            <a:lstStyle/>
            <a:p>
              <a:pPr>
                <a:lnSpc>
                  <a:spcPts val="9000"/>
                </a:lnSpc>
              </a:pPr>
              <a:r>
                <a:rPr lang="en-US" sz="7500">
                  <a:solidFill>
                    <a:srgbClr val="FFFFFF"/>
                  </a:solidFill>
                  <a:latin typeface="Poppins Medium"/>
                </a:rPr>
                <a:t>WRITE YOUR TOPIC OR IDEA</a:t>
              </a:r>
              <a:endParaRPr lang="en-US" sz="7500">
                <a:solidFill>
                  <a:srgbClr val="FFFFFF"/>
                </a:solidFill>
                <a:latin typeface="Poppins Medium"/>
              </a:endParaRPr>
            </a:p>
          </p:txBody>
        </p:sp>
        <p:sp>
          <p:nvSpPr>
            <p:cNvPr id="40" name="TextBox 40"/>
            <p:cNvSpPr txBox="1"/>
            <p:nvPr/>
          </p:nvSpPr>
          <p:spPr>
            <a:xfrm>
              <a:off x="0" y="3435712"/>
              <a:ext cx="7849378" cy="1493308"/>
            </a:xfrm>
            <a:prstGeom prst="rect">
              <a:avLst/>
            </a:prstGeom>
          </p:spPr>
          <p:txBody>
            <a:bodyPr lIns="0" tIns="0" rIns="0" bIns="0" rtlCol="0" anchor="t">
              <a:spAutoFit/>
            </a:bodyPr>
            <a:lstStyle/>
            <a:p>
              <a:pPr>
                <a:lnSpc>
                  <a:spcPts val="4550"/>
                </a:lnSpc>
              </a:pPr>
              <a:r>
                <a:rPr lang="en-US" sz="3500">
                  <a:solidFill>
                    <a:srgbClr val="FFFFFF"/>
                  </a:solidFill>
                  <a:latin typeface="Bitter"/>
                </a:rPr>
                <a:t>Elaborate on what you want to discuss. </a:t>
              </a:r>
              <a:endParaRPr lang="en-US" sz="3500">
                <a:solidFill>
                  <a:srgbClr val="FFFFFF"/>
                </a:solidFill>
                <a:latin typeface="Bitte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1792016" y="5146282"/>
            <a:ext cx="10257527" cy="0"/>
          </a:xfrm>
          <a:prstGeom prst="line">
            <a:avLst/>
          </a:prstGeom>
          <a:ln w="9525" cap="rnd">
            <a:solidFill>
              <a:srgbClr val="000000">
                <a:alpha val="29804"/>
              </a:srgbClr>
            </a:solidFill>
            <a:prstDash val="solid"/>
            <a:headEnd type="none" w="sm" len="sm"/>
            <a:tailEnd type="none" w="sm" len="sm"/>
          </a:ln>
        </p:spPr>
      </p:sp>
      <p:sp>
        <p:nvSpPr>
          <p:cNvPr id="3" name="TextBox 3"/>
          <p:cNvSpPr txBox="1"/>
          <p:nvPr/>
        </p:nvSpPr>
        <p:spPr>
          <a:xfrm>
            <a:off x="1028700" y="952500"/>
            <a:ext cx="5059131" cy="2362200"/>
          </a:xfrm>
          <a:prstGeom prst="rect">
            <a:avLst/>
          </a:prstGeom>
        </p:spPr>
        <p:txBody>
          <a:bodyPr lIns="0" tIns="0" rIns="0" bIns="0" rtlCol="0" anchor="t">
            <a:spAutoFit/>
          </a:bodyPr>
          <a:lstStyle/>
          <a:p>
            <a:pPr>
              <a:lnSpc>
                <a:spcPts val="9000"/>
              </a:lnSpc>
            </a:pPr>
            <a:r>
              <a:rPr lang="en-US" sz="7500">
                <a:solidFill>
                  <a:srgbClr val="216AD9"/>
                </a:solidFill>
                <a:latin typeface="Poppins Medium"/>
              </a:rPr>
              <a:t>RESOURCE </a:t>
            </a:r>
            <a:endParaRPr lang="en-US" sz="7500">
              <a:solidFill>
                <a:srgbClr val="216AD9"/>
              </a:solidFill>
              <a:latin typeface="Poppins Medium"/>
            </a:endParaRPr>
          </a:p>
          <a:p>
            <a:pPr>
              <a:lnSpc>
                <a:spcPts val="9000"/>
              </a:lnSpc>
            </a:pPr>
            <a:r>
              <a:rPr lang="en-US" sz="7500">
                <a:solidFill>
                  <a:srgbClr val="216AD9"/>
                </a:solidFill>
                <a:latin typeface="Poppins Medium"/>
              </a:rPr>
              <a:t>PAGE</a:t>
            </a:r>
            <a:endParaRPr lang="en-US" sz="7500">
              <a:solidFill>
                <a:srgbClr val="216AD9"/>
              </a:solidFill>
              <a:latin typeface="Poppins Medium"/>
            </a:endParaRPr>
          </a:p>
        </p:txBody>
      </p:sp>
      <p:sp>
        <p:nvSpPr>
          <p:cNvPr id="4" name="TextBox 4"/>
          <p:cNvSpPr txBox="1"/>
          <p:nvPr/>
        </p:nvSpPr>
        <p:spPr>
          <a:xfrm>
            <a:off x="1028700" y="6926580"/>
            <a:ext cx="5059131" cy="2331720"/>
          </a:xfrm>
          <a:prstGeom prst="rect">
            <a:avLst/>
          </a:prstGeom>
        </p:spPr>
        <p:txBody>
          <a:bodyPr lIns="0" tIns="0" rIns="0" bIns="0" rtlCol="0" anchor="t">
            <a:spAutoFit/>
          </a:bodyPr>
          <a:lstStyle/>
          <a:p>
            <a:pPr>
              <a:lnSpc>
                <a:spcPts val="3120"/>
              </a:lnSpc>
            </a:pPr>
            <a:r>
              <a:rPr lang="en-US" sz="2400">
                <a:solidFill>
                  <a:srgbClr val="216AD9"/>
                </a:solidFill>
                <a:latin typeface="Bitter"/>
              </a:rPr>
              <a:t>Use these design resources in your Canva Presentation. Happy designing! </a:t>
            </a:r>
            <a:endParaRPr lang="en-US" sz="2400">
              <a:solidFill>
                <a:srgbClr val="216AD9"/>
              </a:solidFill>
              <a:latin typeface="Bitter"/>
            </a:endParaRPr>
          </a:p>
          <a:p>
            <a:pPr>
              <a:lnSpc>
                <a:spcPts val="3120"/>
              </a:lnSpc>
            </a:pPr>
          </a:p>
          <a:p>
            <a:pPr>
              <a:lnSpc>
                <a:spcPts val="3120"/>
              </a:lnSpc>
            </a:pPr>
            <a:r>
              <a:rPr lang="en-US" sz="2400">
                <a:solidFill>
                  <a:srgbClr val="216AD9"/>
                </a:solidFill>
                <a:latin typeface="Bitter"/>
              </a:rPr>
              <a:t>Don't forget to delete this page before presenting.</a:t>
            </a:r>
            <a:r>
              <a:rPr lang="en-US" sz="2400">
                <a:solidFill>
                  <a:srgbClr val="216AD9"/>
                </a:solidFill>
                <a:latin typeface="Bitter"/>
              </a:rPr>
              <a:t> </a:t>
            </a:r>
            <a:endParaRPr lang="en-US" sz="2400">
              <a:solidFill>
                <a:srgbClr val="216AD9"/>
              </a:solidFill>
              <a:latin typeface="Bitter"/>
            </a:endParaRPr>
          </a:p>
        </p:txBody>
      </p:sp>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7890719" y="1152207"/>
            <a:ext cx="847097" cy="728504"/>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513526" y="1100458"/>
            <a:ext cx="579376" cy="832001"/>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209671" y="1100458"/>
            <a:ext cx="832001" cy="832001"/>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564756" y="1203956"/>
            <a:ext cx="1017021" cy="625006"/>
          </a:xfrm>
          <a:prstGeom prst="rect">
            <a:avLst/>
          </a:prstGeom>
        </p:spPr>
      </p:pic>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053630" y="1144779"/>
            <a:ext cx="743360" cy="743360"/>
          </a:xfrm>
          <a:prstGeom prst="rect">
            <a:avLst/>
          </a:prstGeom>
        </p:spPr>
      </p:pic>
      <p:pic>
        <p:nvPicPr>
          <p:cNvPr id="10" name="Picture 1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4268845" y="1144779"/>
            <a:ext cx="822632" cy="743360"/>
          </a:xfrm>
          <a:prstGeom prst="rect">
            <a:avLst/>
          </a:prstGeom>
        </p:spPr>
      </p:pic>
      <p:pic>
        <p:nvPicPr>
          <p:cNvPr id="11" name="Picture 11"/>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5563331" y="1144779"/>
            <a:ext cx="496024" cy="743360"/>
          </a:xfrm>
          <a:prstGeom prst="rect">
            <a:avLst/>
          </a:prstGeom>
        </p:spPr>
      </p:pic>
      <p:pic>
        <p:nvPicPr>
          <p:cNvPr id="12" name="Picture 12"/>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6531209" y="1100458"/>
            <a:ext cx="602067" cy="832001"/>
          </a:xfrm>
          <a:prstGeom prst="rect">
            <a:avLst/>
          </a:prstGeom>
        </p:spPr>
      </p:pic>
      <p:pic>
        <p:nvPicPr>
          <p:cNvPr id="13" name="Picture 13"/>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9069676" y="2942563"/>
            <a:ext cx="743360" cy="743360"/>
          </a:xfrm>
          <a:prstGeom prst="rect">
            <a:avLst/>
          </a:prstGeom>
        </p:spPr>
      </p:pic>
      <p:pic>
        <p:nvPicPr>
          <p:cNvPr id="14" name="Picture 14"/>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7910038" y="2942563"/>
            <a:ext cx="743360" cy="743360"/>
          </a:xfrm>
          <a:prstGeom prst="rect">
            <a:avLst/>
          </a:prstGeom>
        </p:spPr>
      </p:pic>
      <p:pic>
        <p:nvPicPr>
          <p:cNvPr id="15" name="Picture 15"/>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15004888" y="2898242"/>
            <a:ext cx="827463" cy="832001"/>
          </a:xfrm>
          <a:prstGeom prst="rect">
            <a:avLst/>
          </a:prstGeom>
        </p:spPr>
      </p:pic>
      <p:pic>
        <p:nvPicPr>
          <p:cNvPr id="16" name="Picture 16"/>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12570062" y="2898242"/>
            <a:ext cx="871621" cy="832001"/>
          </a:xfrm>
          <a:prstGeom prst="rect">
            <a:avLst/>
          </a:prstGeom>
        </p:spPr>
      </p:pic>
      <p:pic>
        <p:nvPicPr>
          <p:cNvPr id="17" name="Picture 17"/>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a:off x="11471543" y="2898242"/>
            <a:ext cx="682241" cy="832001"/>
          </a:xfrm>
          <a:prstGeom prst="rect">
            <a:avLst/>
          </a:prstGeom>
        </p:spPr>
      </p:pic>
      <p:pic>
        <p:nvPicPr>
          <p:cNvPr id="18" name="Picture 18"/>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a:off x="10229315" y="2898242"/>
            <a:ext cx="825951" cy="832001"/>
          </a:xfrm>
          <a:prstGeom prst="rect">
            <a:avLst/>
          </a:prstGeom>
        </p:spPr>
      </p:pic>
      <p:pic>
        <p:nvPicPr>
          <p:cNvPr id="19" name="Picture 19"/>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a:off x="13857961" y="2898242"/>
            <a:ext cx="730649" cy="832001"/>
          </a:xfrm>
          <a:prstGeom prst="rect">
            <a:avLst/>
          </a:prstGeom>
        </p:spPr>
      </p:pic>
      <p:pic>
        <p:nvPicPr>
          <p:cNvPr id="20" name="Picture 20"/>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a:fillRect/>
          </a:stretch>
        </p:blipFill>
        <p:spPr>
          <a:xfrm>
            <a:off x="16248629" y="3013798"/>
            <a:ext cx="1010671" cy="600890"/>
          </a:xfrm>
          <a:prstGeom prst="rect">
            <a:avLst/>
          </a:prstGeom>
        </p:spPr>
      </p:pic>
      <p:pic>
        <p:nvPicPr>
          <p:cNvPr id="21" name="Picture 21"/>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a:off x="9417536" y="4696027"/>
            <a:ext cx="832001" cy="832001"/>
          </a:xfrm>
          <a:prstGeom prst="rect">
            <a:avLst/>
          </a:prstGeom>
        </p:spPr>
      </p:pic>
      <p:pic>
        <p:nvPicPr>
          <p:cNvPr id="22" name="Picture 22"/>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a:fillRect/>
          </a:stretch>
        </p:blipFill>
        <p:spPr>
          <a:xfrm>
            <a:off x="7910038" y="4696027"/>
            <a:ext cx="967444" cy="832001"/>
          </a:xfrm>
          <a:prstGeom prst="rect">
            <a:avLst/>
          </a:prstGeom>
        </p:spPr>
      </p:pic>
      <p:pic>
        <p:nvPicPr>
          <p:cNvPr id="23" name="Picture 23"/>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a:fillRect/>
          </a:stretch>
        </p:blipFill>
        <p:spPr>
          <a:xfrm>
            <a:off x="10789592" y="4696027"/>
            <a:ext cx="832001" cy="832001"/>
          </a:xfrm>
          <a:prstGeom prst="rect">
            <a:avLst/>
          </a:prstGeom>
        </p:spPr>
      </p:pic>
      <p:pic>
        <p:nvPicPr>
          <p:cNvPr id="24" name="Picture 24"/>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a:fillRect/>
          </a:stretch>
        </p:blipFill>
        <p:spPr>
          <a:xfrm>
            <a:off x="12161648" y="4696027"/>
            <a:ext cx="830489" cy="832001"/>
          </a:xfrm>
          <a:prstGeom prst="rect">
            <a:avLst/>
          </a:prstGeom>
        </p:spPr>
      </p:pic>
      <p:pic>
        <p:nvPicPr>
          <p:cNvPr id="25" name="Picture 25"/>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a:fillRect/>
          </a:stretch>
        </p:blipFill>
        <p:spPr>
          <a:xfrm>
            <a:off x="13532191" y="4696027"/>
            <a:ext cx="904349" cy="832001"/>
          </a:xfrm>
          <a:prstGeom prst="rect">
            <a:avLst/>
          </a:prstGeom>
        </p:spPr>
      </p:pic>
      <p:pic>
        <p:nvPicPr>
          <p:cNvPr id="26" name="Picture 26"/>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a:stretch>
            <a:fillRect/>
          </a:stretch>
        </p:blipFill>
        <p:spPr>
          <a:xfrm>
            <a:off x="14976595" y="4699633"/>
            <a:ext cx="665830" cy="824789"/>
          </a:xfrm>
          <a:prstGeom prst="rect">
            <a:avLst/>
          </a:prstGeom>
        </p:spPr>
      </p:pic>
      <p:pic>
        <p:nvPicPr>
          <p:cNvPr id="27" name="Picture 27"/>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a:fillRect/>
          </a:stretch>
        </p:blipFill>
        <p:spPr>
          <a:xfrm>
            <a:off x="16248629" y="4838890"/>
            <a:ext cx="950796" cy="546276"/>
          </a:xfrm>
          <a:prstGeom prst="rect">
            <a:avLst/>
          </a:prstGeom>
        </p:spPr>
      </p:pic>
      <p:pic>
        <p:nvPicPr>
          <p:cNvPr id="28" name="Picture 28"/>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a:fillRect/>
          </a:stretch>
        </p:blipFill>
        <p:spPr>
          <a:xfrm>
            <a:off x="7854737" y="6499730"/>
            <a:ext cx="931977" cy="832001"/>
          </a:xfrm>
          <a:prstGeom prst="rect">
            <a:avLst/>
          </a:prstGeom>
        </p:spPr>
      </p:pic>
      <p:pic>
        <p:nvPicPr>
          <p:cNvPr id="29" name="Picture 29"/>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rcRect/>
          <a:stretch>
            <a:fillRect/>
          </a:stretch>
        </p:blipFill>
        <p:spPr>
          <a:xfrm>
            <a:off x="9245092" y="6493811"/>
            <a:ext cx="601346" cy="824789"/>
          </a:xfrm>
          <a:prstGeom prst="rect">
            <a:avLst/>
          </a:prstGeom>
        </p:spPr>
      </p:pic>
      <p:pic>
        <p:nvPicPr>
          <p:cNvPr id="30" name="Picture 30"/>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rcRect/>
          <a:stretch>
            <a:fillRect/>
          </a:stretch>
        </p:blipFill>
        <p:spPr>
          <a:xfrm>
            <a:off x="10304816" y="6503336"/>
            <a:ext cx="773802" cy="824789"/>
          </a:xfrm>
          <a:prstGeom prst="rect">
            <a:avLst/>
          </a:prstGeom>
        </p:spPr>
      </p:pic>
      <p:pic>
        <p:nvPicPr>
          <p:cNvPr id="31" name="Picture 31"/>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a:fillRect/>
          </a:stretch>
        </p:blipFill>
        <p:spPr>
          <a:xfrm>
            <a:off x="11536996" y="6555972"/>
            <a:ext cx="525902" cy="719517"/>
          </a:xfrm>
          <a:prstGeom prst="rect">
            <a:avLst/>
          </a:prstGeom>
        </p:spPr>
      </p:pic>
      <p:pic>
        <p:nvPicPr>
          <p:cNvPr id="32" name="Picture 32"/>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a:stretch>
            <a:fillRect/>
          </a:stretch>
        </p:blipFill>
        <p:spPr>
          <a:xfrm>
            <a:off x="12521275" y="6632760"/>
            <a:ext cx="940385" cy="565941"/>
          </a:xfrm>
          <a:prstGeom prst="rect">
            <a:avLst/>
          </a:prstGeom>
        </p:spPr>
      </p:pic>
      <p:pic>
        <p:nvPicPr>
          <p:cNvPr id="33" name="Picture 33"/>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rcRect/>
          <a:stretch>
            <a:fillRect/>
          </a:stretch>
        </p:blipFill>
        <p:spPr>
          <a:xfrm>
            <a:off x="13920038" y="6555972"/>
            <a:ext cx="911831" cy="719517"/>
          </a:xfrm>
          <a:prstGeom prst="rect">
            <a:avLst/>
          </a:prstGeom>
        </p:spPr>
      </p:pic>
      <p:pic>
        <p:nvPicPr>
          <p:cNvPr id="34" name="Picture 34"/>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rcRect/>
          <a:stretch>
            <a:fillRect/>
          </a:stretch>
        </p:blipFill>
        <p:spPr>
          <a:xfrm>
            <a:off x="15290247" y="6555972"/>
            <a:ext cx="719517" cy="719517"/>
          </a:xfrm>
          <a:prstGeom prst="rect">
            <a:avLst/>
          </a:prstGeom>
        </p:spPr>
      </p:pic>
      <p:pic>
        <p:nvPicPr>
          <p:cNvPr id="35" name="Picture 35"/>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rcRect/>
          <a:stretch>
            <a:fillRect/>
          </a:stretch>
        </p:blipFill>
        <p:spPr>
          <a:xfrm>
            <a:off x="16468142" y="6555972"/>
            <a:ext cx="719517" cy="719517"/>
          </a:xfrm>
          <a:prstGeom prst="rect">
            <a:avLst/>
          </a:prstGeom>
        </p:spPr>
      </p:pic>
      <p:pic>
        <p:nvPicPr>
          <p:cNvPr id="36" name="Picture 36"/>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rcRect/>
          <a:stretch>
            <a:fillRect/>
          </a:stretch>
        </p:blipFill>
        <p:spPr>
          <a:xfrm>
            <a:off x="10364717" y="8370674"/>
            <a:ext cx="703404" cy="814467"/>
          </a:xfrm>
          <a:prstGeom prst="rect">
            <a:avLst/>
          </a:prstGeom>
        </p:spPr>
      </p:pic>
      <p:pic>
        <p:nvPicPr>
          <p:cNvPr id="37" name="Picture 37"/>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rcRect/>
          <a:stretch>
            <a:fillRect/>
          </a:stretch>
        </p:blipFill>
        <p:spPr>
          <a:xfrm>
            <a:off x="9066589" y="8297514"/>
            <a:ext cx="744172" cy="960786"/>
          </a:xfrm>
          <a:prstGeom prst="rect">
            <a:avLst/>
          </a:prstGeom>
        </p:spPr>
      </p:pic>
      <p:pic>
        <p:nvPicPr>
          <p:cNvPr id="38" name="Picture 38"/>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rcRect/>
          <a:stretch>
            <a:fillRect/>
          </a:stretch>
        </p:blipFill>
        <p:spPr>
          <a:xfrm>
            <a:off x="7995556" y="8297514"/>
            <a:ext cx="517077" cy="960786"/>
          </a:xfrm>
          <a:prstGeom prst="rect">
            <a:avLst/>
          </a:prstGeom>
        </p:spPr>
      </p:pic>
      <p:pic>
        <p:nvPicPr>
          <p:cNvPr id="39" name="Picture 39"/>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rcRect/>
          <a:stretch>
            <a:fillRect/>
          </a:stretch>
        </p:blipFill>
        <p:spPr>
          <a:xfrm>
            <a:off x="11622076" y="8370674"/>
            <a:ext cx="410195" cy="814467"/>
          </a:xfrm>
          <a:prstGeom prst="rect">
            <a:avLst/>
          </a:prstGeom>
        </p:spPr>
      </p:pic>
      <p:pic>
        <p:nvPicPr>
          <p:cNvPr id="40" name="Picture 40"/>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a:fillRect/>
          </a:stretch>
        </p:blipFill>
        <p:spPr>
          <a:xfrm>
            <a:off x="12586227" y="8477768"/>
            <a:ext cx="600279" cy="600279"/>
          </a:xfrm>
          <a:prstGeom prst="rect">
            <a:avLst/>
          </a:prstGeom>
        </p:spPr>
      </p:pic>
      <p:pic>
        <p:nvPicPr>
          <p:cNvPr id="41" name="Picture 41"/>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rcRect/>
          <a:stretch>
            <a:fillRect/>
          </a:stretch>
        </p:blipFill>
        <p:spPr>
          <a:xfrm>
            <a:off x="13740462" y="8477768"/>
            <a:ext cx="733674" cy="600279"/>
          </a:xfrm>
          <a:prstGeom prst="rect">
            <a:avLst/>
          </a:prstGeom>
        </p:spPr>
      </p:pic>
      <p:pic>
        <p:nvPicPr>
          <p:cNvPr id="42" name="Picture 42"/>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rcRect/>
          <a:stretch>
            <a:fillRect/>
          </a:stretch>
        </p:blipFill>
        <p:spPr>
          <a:xfrm>
            <a:off x="15028092" y="8477768"/>
            <a:ext cx="857541" cy="600279"/>
          </a:xfrm>
          <a:prstGeom prst="rect">
            <a:avLst/>
          </a:prstGeom>
        </p:spPr>
      </p:pic>
      <p:pic>
        <p:nvPicPr>
          <p:cNvPr id="43" name="Picture 43"/>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rcRect/>
          <a:stretch>
            <a:fillRect/>
          </a:stretch>
        </p:blipFill>
        <p:spPr>
          <a:xfrm>
            <a:off x="16439589" y="8370674"/>
            <a:ext cx="712289" cy="814467"/>
          </a:xfrm>
          <a:prstGeom prst="rect">
            <a:avLst/>
          </a:prstGeom>
        </p:spPr>
      </p:pic>
      <p:grpSp>
        <p:nvGrpSpPr>
          <p:cNvPr id="44" name="Group 44"/>
          <p:cNvGrpSpPr/>
          <p:nvPr/>
        </p:nvGrpSpPr>
        <p:grpSpPr>
          <a:xfrm rot="0">
            <a:off x="3175154" y="5713066"/>
            <a:ext cx="780746" cy="780746"/>
            <a:chOff x="0" y="0"/>
            <a:chExt cx="812800" cy="812800"/>
          </a:xfrm>
        </p:grpSpPr>
        <p:sp>
          <p:nvSpPr>
            <p:cNvPr id="45" name="Freeform 4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46" name="TextBox 46"/>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47" name="Group 47"/>
          <p:cNvGrpSpPr/>
          <p:nvPr/>
        </p:nvGrpSpPr>
        <p:grpSpPr>
          <a:xfrm rot="0">
            <a:off x="2101927" y="5713066"/>
            <a:ext cx="780746" cy="780746"/>
            <a:chOff x="0" y="0"/>
            <a:chExt cx="812800" cy="812800"/>
          </a:xfrm>
        </p:grpSpPr>
        <p:sp>
          <p:nvSpPr>
            <p:cNvPr id="48" name="Freeform 4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50" name="Group 50"/>
          <p:cNvGrpSpPr/>
          <p:nvPr/>
        </p:nvGrpSpPr>
        <p:grpSpPr>
          <a:xfrm rot="0">
            <a:off x="1028700" y="5713066"/>
            <a:ext cx="780746" cy="780746"/>
            <a:chOff x="0" y="0"/>
            <a:chExt cx="812800" cy="812800"/>
          </a:xfrm>
        </p:grpSpPr>
        <p:sp>
          <p:nvSpPr>
            <p:cNvPr id="51" name="Freeform 5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52" name="TextBox 52"/>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sp>
        <p:nvSpPr>
          <p:cNvPr id="2" name="AutoShape 2"/>
          <p:cNvSpPr/>
          <p:nvPr/>
        </p:nvSpPr>
        <p:spPr>
          <a:xfrm rot="-5400000">
            <a:off x="1792016" y="5146282"/>
            <a:ext cx="10257527" cy="0"/>
          </a:xfrm>
          <a:prstGeom prst="line">
            <a:avLst/>
          </a:prstGeom>
          <a:ln w="9525" cap="rnd">
            <a:solidFill>
              <a:srgbClr val="000000">
                <a:alpha val="29804"/>
              </a:srgbClr>
            </a:solidFill>
            <a:prstDash val="solid"/>
            <a:headEnd type="none" w="sm" len="sm"/>
            <a:tailEnd type="none" w="sm" len="sm"/>
          </a:ln>
        </p:spPr>
      </p:sp>
      <p:sp>
        <p:nvSpPr>
          <p:cNvPr id="3" name="TextBox 3"/>
          <p:cNvSpPr txBox="1"/>
          <p:nvPr/>
        </p:nvSpPr>
        <p:spPr>
          <a:xfrm>
            <a:off x="1028700" y="952500"/>
            <a:ext cx="5059131" cy="2362200"/>
          </a:xfrm>
          <a:prstGeom prst="rect">
            <a:avLst/>
          </a:prstGeom>
        </p:spPr>
        <p:txBody>
          <a:bodyPr lIns="0" tIns="0" rIns="0" bIns="0" rtlCol="0" anchor="t">
            <a:spAutoFit/>
          </a:bodyPr>
          <a:lstStyle/>
          <a:p>
            <a:pPr>
              <a:lnSpc>
                <a:spcPts val="9000"/>
              </a:lnSpc>
            </a:pPr>
            <a:r>
              <a:rPr lang="en-US" sz="7500">
                <a:solidFill>
                  <a:srgbClr val="FFFFFF"/>
                </a:solidFill>
                <a:latin typeface="Poppins Medium"/>
              </a:rPr>
              <a:t>RESOURCE </a:t>
            </a:r>
            <a:endParaRPr lang="en-US" sz="7500">
              <a:solidFill>
                <a:srgbClr val="FFFFFF"/>
              </a:solidFill>
              <a:latin typeface="Poppins Medium"/>
            </a:endParaRPr>
          </a:p>
          <a:p>
            <a:pPr>
              <a:lnSpc>
                <a:spcPts val="9000"/>
              </a:lnSpc>
            </a:pPr>
            <a:r>
              <a:rPr lang="en-US" sz="7500">
                <a:solidFill>
                  <a:srgbClr val="FFFFFF"/>
                </a:solidFill>
                <a:latin typeface="Poppins Medium"/>
              </a:rPr>
              <a:t>PAGE</a:t>
            </a:r>
            <a:endParaRPr lang="en-US" sz="7500">
              <a:solidFill>
                <a:srgbClr val="FFFFFF"/>
              </a:solidFill>
              <a:latin typeface="Poppins Medium"/>
            </a:endParaRPr>
          </a:p>
        </p:txBody>
      </p:sp>
      <p:sp>
        <p:nvSpPr>
          <p:cNvPr id="4" name="TextBox 4"/>
          <p:cNvSpPr txBox="1"/>
          <p:nvPr/>
        </p:nvSpPr>
        <p:spPr>
          <a:xfrm>
            <a:off x="1028700" y="6926580"/>
            <a:ext cx="5059131" cy="2331720"/>
          </a:xfrm>
          <a:prstGeom prst="rect">
            <a:avLst/>
          </a:prstGeom>
        </p:spPr>
        <p:txBody>
          <a:bodyPr lIns="0" tIns="0" rIns="0" bIns="0" rtlCol="0" anchor="t">
            <a:spAutoFit/>
          </a:bodyPr>
          <a:lstStyle/>
          <a:p>
            <a:pPr>
              <a:lnSpc>
                <a:spcPts val="3120"/>
              </a:lnSpc>
            </a:pPr>
            <a:r>
              <a:rPr lang="en-US" sz="2400">
                <a:solidFill>
                  <a:srgbClr val="FFFFFF"/>
                </a:solidFill>
                <a:latin typeface="Bitter"/>
              </a:rPr>
              <a:t>Use these design resources in your Canva Presentation. Happy designing! </a:t>
            </a:r>
            <a:endParaRPr lang="en-US" sz="2400">
              <a:solidFill>
                <a:srgbClr val="FFFFFF"/>
              </a:solidFill>
              <a:latin typeface="Bitter"/>
            </a:endParaRPr>
          </a:p>
          <a:p>
            <a:pPr>
              <a:lnSpc>
                <a:spcPts val="3120"/>
              </a:lnSpc>
            </a:pPr>
          </a:p>
          <a:p>
            <a:pPr>
              <a:lnSpc>
                <a:spcPts val="3120"/>
              </a:lnSpc>
            </a:pPr>
            <a:r>
              <a:rPr lang="en-US" sz="2400">
                <a:solidFill>
                  <a:srgbClr val="FFFFFF"/>
                </a:solidFill>
                <a:latin typeface="Bitter"/>
              </a:rPr>
              <a:t>Don't forget to delete this page before presenting.</a:t>
            </a:r>
            <a:r>
              <a:rPr lang="en-US" sz="2400">
                <a:solidFill>
                  <a:srgbClr val="FFFFFF"/>
                </a:solidFill>
                <a:latin typeface="Bitter"/>
              </a:rPr>
              <a:t> </a:t>
            </a:r>
            <a:endParaRPr lang="en-US" sz="2400">
              <a:solidFill>
                <a:srgbClr val="FFFFFF"/>
              </a:solidFill>
              <a:latin typeface="Bitter"/>
            </a:endParaRPr>
          </a:p>
        </p:txBody>
      </p:sp>
      <p:grpSp>
        <p:nvGrpSpPr>
          <p:cNvPr id="5" name="Group 5"/>
          <p:cNvGrpSpPr/>
          <p:nvPr/>
        </p:nvGrpSpPr>
        <p:grpSpPr>
          <a:xfrm rot="0">
            <a:off x="3175154" y="5713066"/>
            <a:ext cx="780746" cy="78074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8" name="Group 8"/>
          <p:cNvGrpSpPr/>
          <p:nvPr/>
        </p:nvGrpSpPr>
        <p:grpSpPr>
          <a:xfrm rot="0">
            <a:off x="2101927" y="5713066"/>
            <a:ext cx="780746" cy="780746"/>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1" name="Group 11"/>
          <p:cNvGrpSpPr/>
          <p:nvPr/>
        </p:nvGrpSpPr>
        <p:grpSpPr>
          <a:xfrm rot="0">
            <a:off x="1028700" y="5713066"/>
            <a:ext cx="780746" cy="780746"/>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14" name="Picture 14"/>
          <p:cNvPicPr>
            <a:picLocks noChangeAspect="1"/>
          </p:cNvPicPr>
          <p:nvPr/>
        </p:nvPicPr>
        <p:blipFill>
          <a:blip r:embed="rId1"/>
          <a:srcRect/>
          <a:stretch>
            <a:fillRect/>
          </a:stretch>
        </p:blipFill>
        <p:spPr>
          <a:xfrm>
            <a:off x="14473709" y="379755"/>
            <a:ext cx="3362919" cy="2656706"/>
          </a:xfrm>
          <a:prstGeom prst="rect">
            <a:avLst/>
          </a:prstGeom>
        </p:spPr>
      </p:pic>
      <p:pic>
        <p:nvPicPr>
          <p:cNvPr id="15" name="Picture 15"/>
          <p:cNvPicPr>
            <a:picLocks noChangeAspect="1"/>
          </p:cNvPicPr>
          <p:nvPr/>
        </p:nvPicPr>
        <p:blipFill>
          <a:blip r:embed="rId2"/>
          <a:srcRect/>
          <a:stretch>
            <a:fillRect/>
          </a:stretch>
        </p:blipFill>
        <p:spPr>
          <a:xfrm>
            <a:off x="7251957" y="110522"/>
            <a:ext cx="1515561" cy="1650120"/>
          </a:xfrm>
          <a:prstGeom prst="rect">
            <a:avLst/>
          </a:prstGeom>
        </p:spPr>
      </p:pic>
      <p:pic>
        <p:nvPicPr>
          <p:cNvPr id="16"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685598" y="2171700"/>
            <a:ext cx="2163840" cy="2012371"/>
          </a:xfrm>
          <a:prstGeom prst="rect">
            <a:avLst/>
          </a:prstGeom>
        </p:spPr>
      </p:pic>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8997">
            <a:off x="7284704" y="2756955"/>
            <a:ext cx="2720709" cy="1115491"/>
          </a:xfrm>
          <a:prstGeom prst="rect">
            <a:avLst/>
          </a:prstGeom>
        </p:spPr>
      </p:pic>
      <p:pic>
        <p:nvPicPr>
          <p:cNvPr id="18" name="Picture 18"/>
          <p:cNvPicPr>
            <a:picLocks noChangeAspect="1"/>
          </p:cNvPicPr>
          <p:nvPr/>
        </p:nvPicPr>
        <p:blipFill>
          <a:blip r:embed="rId6"/>
          <a:srcRect/>
          <a:stretch>
            <a:fillRect/>
          </a:stretch>
        </p:blipFill>
        <p:spPr>
          <a:xfrm>
            <a:off x="7374180" y="4373097"/>
            <a:ext cx="3100778" cy="1984498"/>
          </a:xfrm>
          <a:prstGeom prst="rect">
            <a:avLst/>
          </a:prstGeom>
        </p:spPr>
      </p:pic>
      <p:pic>
        <p:nvPicPr>
          <p:cNvPr id="19" name="Picture 19"/>
          <p:cNvPicPr>
            <a:picLocks noChangeAspect="1"/>
          </p:cNvPicPr>
          <p:nvPr/>
        </p:nvPicPr>
        <p:blipFill>
          <a:blip r:embed="rId7"/>
          <a:srcRect/>
          <a:stretch>
            <a:fillRect/>
          </a:stretch>
        </p:blipFill>
        <p:spPr>
          <a:xfrm>
            <a:off x="14339047" y="3690119"/>
            <a:ext cx="3795068" cy="2667476"/>
          </a:xfrm>
          <a:prstGeom prst="rect">
            <a:avLst/>
          </a:prstGeom>
        </p:spPr>
      </p:pic>
      <p:pic>
        <p:nvPicPr>
          <p:cNvPr id="20" name="Picture 2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473709" y="6692267"/>
            <a:ext cx="3578994" cy="3052166"/>
          </a:xfrm>
          <a:prstGeom prst="rect">
            <a:avLst/>
          </a:prstGeom>
        </p:spPr>
      </p:pic>
      <p:pic>
        <p:nvPicPr>
          <p:cNvPr id="21" name="Picture 2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517223" y="7299931"/>
            <a:ext cx="2602750" cy="2444503"/>
          </a:xfrm>
          <a:prstGeom prst="rect">
            <a:avLst/>
          </a:prstGeom>
        </p:spPr>
      </p:pic>
      <p:pic>
        <p:nvPicPr>
          <p:cNvPr id="22" name="Picture 22"/>
          <p:cNvPicPr>
            <a:picLocks noChangeAspect="1"/>
          </p:cNvPicPr>
          <p:nvPr/>
        </p:nvPicPr>
        <p:blipFill>
          <a:blip r:embed="rId12"/>
          <a:srcRect/>
          <a:stretch>
            <a:fillRect/>
          </a:stretch>
        </p:blipFill>
        <p:spPr>
          <a:xfrm>
            <a:off x="7538515" y="6950890"/>
            <a:ext cx="3210969" cy="2793543"/>
          </a:xfrm>
          <a:prstGeom prst="rect">
            <a:avLst/>
          </a:prstGeom>
        </p:spPr>
      </p:pic>
      <p:pic>
        <p:nvPicPr>
          <p:cNvPr id="23" name="Picture 23"/>
          <p:cNvPicPr>
            <a:picLocks noChangeAspect="1"/>
          </p:cNvPicPr>
          <p:nvPr/>
        </p:nvPicPr>
        <p:blipFill>
          <a:blip r:embed="rId13"/>
          <a:srcRect/>
          <a:stretch>
            <a:fillRect/>
          </a:stretch>
        </p:blipFill>
        <p:spPr>
          <a:xfrm>
            <a:off x="10923596" y="3253019"/>
            <a:ext cx="3120176" cy="3104575"/>
          </a:xfrm>
          <a:prstGeom prst="rect">
            <a:avLst/>
          </a:prstGeom>
        </p:spPr>
      </p:pic>
      <p:pic>
        <p:nvPicPr>
          <p:cNvPr id="24" name="Picture 24"/>
          <p:cNvPicPr>
            <a:picLocks noChangeAspect="1"/>
          </p:cNvPicPr>
          <p:nvPr/>
        </p:nvPicPr>
        <p:blipFill>
          <a:blip r:embed="rId14"/>
          <a:srcRect/>
          <a:stretch>
            <a:fillRect/>
          </a:stretch>
        </p:blipFill>
        <p:spPr>
          <a:xfrm>
            <a:off x="11377283" y="293772"/>
            <a:ext cx="2742690" cy="27426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04685" y="3103705"/>
            <a:ext cx="12812282" cy="2324100"/>
          </a:xfrm>
          <a:prstGeom prst="rect">
            <a:avLst/>
          </a:prstGeom>
        </p:spPr>
        <p:txBody>
          <a:bodyPr lIns="0" tIns="0" rIns="0" bIns="0" rtlCol="0" anchor="t">
            <a:spAutoFit/>
          </a:bodyPr>
          <a:lstStyle/>
          <a:p>
            <a:pPr marL="0" lvl="0" indent="0" algn="ctr">
              <a:lnSpc>
                <a:spcPts val="8875"/>
              </a:lnSpc>
              <a:spcBef>
                <a:spcPct val="0"/>
              </a:spcBef>
            </a:pPr>
            <a:r>
              <a:rPr lang="en-US" sz="7395">
                <a:solidFill>
                  <a:srgbClr val="216AD9"/>
                </a:solidFill>
                <a:latin typeface="Poppins Medium"/>
              </a:rPr>
              <a:t>FREE TEMPLATES FOR ALL YOUR PRESENTATION NEEDS</a:t>
            </a:r>
            <a:endParaRPr lang="en-US" sz="7395">
              <a:solidFill>
                <a:srgbClr val="216AD9"/>
              </a:solidFill>
              <a:latin typeface="Poppins Medium"/>
            </a:endParaRPr>
          </a:p>
        </p:txBody>
      </p:sp>
      <p:grpSp>
        <p:nvGrpSpPr>
          <p:cNvPr id="3" name="Group 3"/>
          <p:cNvGrpSpPr/>
          <p:nvPr/>
        </p:nvGrpSpPr>
        <p:grpSpPr>
          <a:xfrm rot="0">
            <a:off x="429612" y="6388385"/>
            <a:ext cx="17562427" cy="3689151"/>
            <a:chOff x="0" y="0"/>
            <a:chExt cx="4625495" cy="971628"/>
          </a:xfrm>
        </p:grpSpPr>
        <p:sp>
          <p:nvSpPr>
            <p:cNvPr id="4" name="Freeform 4"/>
            <p:cNvSpPr/>
            <p:nvPr/>
          </p:nvSpPr>
          <p:spPr>
            <a:xfrm>
              <a:off x="0" y="0"/>
              <a:ext cx="4625495" cy="971628"/>
            </a:xfrm>
            <a:custGeom>
              <a:avLst/>
              <a:gdLst/>
              <a:ahLst/>
              <a:cxnLst/>
              <a:rect l="l" t="t" r="r" b="b"/>
              <a:pathLst>
                <a:path w="4625495" h="971628">
                  <a:moveTo>
                    <a:pt x="22482" y="0"/>
                  </a:moveTo>
                  <a:lnTo>
                    <a:pt x="4603013" y="0"/>
                  </a:lnTo>
                  <a:cubicBezTo>
                    <a:pt x="4608976" y="0"/>
                    <a:pt x="4614694" y="2369"/>
                    <a:pt x="4618910" y="6585"/>
                  </a:cubicBezTo>
                  <a:cubicBezTo>
                    <a:pt x="4623127" y="10801"/>
                    <a:pt x="4625495" y="16519"/>
                    <a:pt x="4625495" y="22482"/>
                  </a:cubicBezTo>
                  <a:lnTo>
                    <a:pt x="4625495" y="949146"/>
                  </a:lnTo>
                  <a:cubicBezTo>
                    <a:pt x="4625495" y="961563"/>
                    <a:pt x="4615430" y="971628"/>
                    <a:pt x="4603013" y="971628"/>
                  </a:cubicBezTo>
                  <a:lnTo>
                    <a:pt x="22482" y="971628"/>
                  </a:lnTo>
                  <a:cubicBezTo>
                    <a:pt x="16519" y="971628"/>
                    <a:pt x="10801" y="969259"/>
                    <a:pt x="6585" y="965043"/>
                  </a:cubicBezTo>
                  <a:cubicBezTo>
                    <a:pt x="2369" y="960827"/>
                    <a:pt x="0" y="955109"/>
                    <a:pt x="0" y="949146"/>
                  </a:cubicBezTo>
                  <a:lnTo>
                    <a:pt x="0" y="22482"/>
                  </a:lnTo>
                  <a:cubicBezTo>
                    <a:pt x="0" y="10066"/>
                    <a:pt x="10066" y="0"/>
                    <a:pt x="22482" y="0"/>
                  </a:cubicBezTo>
                  <a:close/>
                </a:path>
              </a:pathLst>
            </a:custGeom>
            <a:solidFill>
              <a:srgbClr val="216AD9"/>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3360"/>
                </a:lnSpc>
              </a:pPr>
            </a:p>
          </p:txBody>
        </p:sp>
      </p:grpSp>
      <p:sp>
        <p:nvSpPr>
          <p:cNvPr id="6" name="TextBox 6"/>
          <p:cNvSpPr txBox="1"/>
          <p:nvPr/>
        </p:nvSpPr>
        <p:spPr>
          <a:xfrm>
            <a:off x="1005321" y="8064443"/>
            <a:ext cx="3839042" cy="1333500"/>
          </a:xfrm>
          <a:prstGeom prst="rect">
            <a:avLst/>
          </a:prstGeom>
        </p:spPr>
        <p:txBody>
          <a:bodyPr lIns="0" tIns="0" rIns="0" bIns="0" rtlCol="0" anchor="t">
            <a:spAutoFit/>
          </a:bodyPr>
          <a:lstStyle/>
          <a:p>
            <a:pPr algn="ctr">
              <a:lnSpc>
                <a:spcPts val="3565"/>
              </a:lnSpc>
            </a:pPr>
            <a:r>
              <a:rPr lang="en-US" sz="2970">
                <a:solidFill>
                  <a:srgbClr val="FFFFFF"/>
                </a:solidFill>
                <a:latin typeface="Bitter"/>
              </a:rPr>
              <a:t>For PowerPoint, Google Slides, </a:t>
            </a:r>
            <a:endParaRPr lang="en-US" sz="2970">
              <a:solidFill>
                <a:srgbClr val="FFFFFF"/>
              </a:solidFill>
              <a:latin typeface="Bitter"/>
            </a:endParaRPr>
          </a:p>
          <a:p>
            <a:pPr algn="ctr">
              <a:lnSpc>
                <a:spcPts val="3565"/>
              </a:lnSpc>
            </a:pPr>
            <a:r>
              <a:rPr lang="en-US" sz="2970">
                <a:solidFill>
                  <a:srgbClr val="FFFFFF"/>
                </a:solidFill>
                <a:latin typeface="Bitter"/>
              </a:rPr>
              <a:t>and Canva</a:t>
            </a:r>
            <a:endParaRPr lang="en-US" sz="2970">
              <a:solidFill>
                <a:srgbClr val="FFFFFF"/>
              </a:solidFill>
              <a:latin typeface="Bitter"/>
            </a:endParaRPr>
          </a:p>
        </p:txBody>
      </p:sp>
      <p:sp>
        <p:nvSpPr>
          <p:cNvPr id="7" name="TextBox 7"/>
          <p:cNvSpPr txBox="1"/>
          <p:nvPr/>
        </p:nvSpPr>
        <p:spPr>
          <a:xfrm>
            <a:off x="5151426" y="8064443"/>
            <a:ext cx="3839042" cy="1333500"/>
          </a:xfrm>
          <a:prstGeom prst="rect">
            <a:avLst/>
          </a:prstGeom>
        </p:spPr>
        <p:txBody>
          <a:bodyPr lIns="0" tIns="0" rIns="0" bIns="0" rtlCol="0" anchor="t">
            <a:spAutoFit/>
          </a:bodyPr>
          <a:lstStyle/>
          <a:p>
            <a:pPr algn="ctr">
              <a:lnSpc>
                <a:spcPts val="3565"/>
              </a:lnSpc>
            </a:pPr>
            <a:r>
              <a:rPr lang="en-US" sz="2970">
                <a:solidFill>
                  <a:srgbClr val="FFFFFF"/>
                </a:solidFill>
                <a:latin typeface="Bitter"/>
              </a:rPr>
              <a:t>100% free for personal or commercial use</a:t>
            </a:r>
            <a:endParaRPr lang="en-US" sz="2970">
              <a:solidFill>
                <a:srgbClr val="FFFFFF"/>
              </a:solidFill>
              <a:latin typeface="Bitter"/>
            </a:endParaRPr>
          </a:p>
        </p:txBody>
      </p:sp>
      <p:sp>
        <p:nvSpPr>
          <p:cNvPr id="8" name="TextBox 8"/>
          <p:cNvSpPr txBox="1"/>
          <p:nvPr/>
        </p:nvSpPr>
        <p:spPr>
          <a:xfrm>
            <a:off x="9297532" y="8064443"/>
            <a:ext cx="3839042" cy="1333500"/>
          </a:xfrm>
          <a:prstGeom prst="rect">
            <a:avLst/>
          </a:prstGeom>
        </p:spPr>
        <p:txBody>
          <a:bodyPr lIns="0" tIns="0" rIns="0" bIns="0" rtlCol="0" anchor="t">
            <a:spAutoFit/>
          </a:bodyPr>
          <a:lstStyle/>
          <a:p>
            <a:pPr algn="ctr">
              <a:lnSpc>
                <a:spcPts val="3565"/>
              </a:lnSpc>
            </a:pPr>
            <a:r>
              <a:rPr lang="en-US" sz="2970">
                <a:solidFill>
                  <a:srgbClr val="FFFFFF"/>
                </a:solidFill>
                <a:latin typeface="Bitter"/>
              </a:rPr>
              <a:t>Ready to use, professional, </a:t>
            </a:r>
            <a:endParaRPr lang="en-US" sz="2970">
              <a:solidFill>
                <a:srgbClr val="FFFFFF"/>
              </a:solidFill>
              <a:latin typeface="Bitter"/>
            </a:endParaRPr>
          </a:p>
          <a:p>
            <a:pPr algn="ctr">
              <a:lnSpc>
                <a:spcPts val="3565"/>
              </a:lnSpc>
            </a:pPr>
            <a:r>
              <a:rPr lang="en-US" sz="2970">
                <a:solidFill>
                  <a:srgbClr val="FFFFFF"/>
                </a:solidFill>
                <a:latin typeface="Bitter"/>
              </a:rPr>
              <a:t>and customizable</a:t>
            </a:r>
            <a:endParaRPr lang="en-US" sz="2970">
              <a:solidFill>
                <a:srgbClr val="FFFFFF"/>
              </a:solidFill>
              <a:latin typeface="Bitter"/>
            </a:endParaRPr>
          </a:p>
        </p:txBody>
      </p:sp>
      <p:sp>
        <p:nvSpPr>
          <p:cNvPr id="9" name="TextBox 9"/>
          <p:cNvSpPr txBox="1"/>
          <p:nvPr/>
        </p:nvSpPr>
        <p:spPr>
          <a:xfrm>
            <a:off x="13637942" y="8064443"/>
            <a:ext cx="3450433" cy="1781175"/>
          </a:xfrm>
          <a:prstGeom prst="rect">
            <a:avLst/>
          </a:prstGeom>
        </p:spPr>
        <p:txBody>
          <a:bodyPr lIns="0" tIns="0" rIns="0" bIns="0" rtlCol="0" anchor="t">
            <a:spAutoFit/>
          </a:bodyPr>
          <a:lstStyle/>
          <a:p>
            <a:pPr algn="ctr">
              <a:lnSpc>
                <a:spcPts val="3565"/>
              </a:lnSpc>
            </a:pPr>
            <a:r>
              <a:rPr lang="en-US" sz="2970">
                <a:solidFill>
                  <a:srgbClr val="FFFFFF"/>
                </a:solidFill>
                <a:latin typeface="Bitter"/>
              </a:rPr>
              <a:t>Blow your audience away with attractive visuals</a:t>
            </a:r>
            <a:endParaRPr lang="en-US" sz="2970">
              <a:solidFill>
                <a:srgbClr val="FFFFFF"/>
              </a:solidFill>
              <a:latin typeface="Bitter"/>
            </a:endParaRPr>
          </a:p>
        </p:txBody>
      </p:sp>
      <p:pic>
        <p:nvPicPr>
          <p:cNvPr id="10" name="Picture 10"/>
          <p:cNvPicPr>
            <a:picLocks noChangeAspect="1"/>
          </p:cNvPicPr>
          <p:nvPr/>
        </p:nvPicPr>
        <p:blipFill>
          <a:blip r:embed="rId1"/>
          <a:srcRect/>
          <a:stretch>
            <a:fillRect/>
          </a:stretch>
        </p:blipFill>
        <p:spPr>
          <a:xfrm>
            <a:off x="2380606" y="6640317"/>
            <a:ext cx="1088471" cy="1274958"/>
          </a:xfrm>
          <a:prstGeom prst="rect">
            <a:avLst/>
          </a:prstGeom>
        </p:spPr>
      </p:pic>
      <p:pic>
        <p:nvPicPr>
          <p:cNvPr id="11" name="Picture 11"/>
          <p:cNvPicPr>
            <a:picLocks noChangeAspect="1"/>
          </p:cNvPicPr>
          <p:nvPr/>
        </p:nvPicPr>
        <p:blipFill>
          <a:blip r:embed="rId1"/>
          <a:srcRect/>
          <a:stretch>
            <a:fillRect/>
          </a:stretch>
        </p:blipFill>
        <p:spPr>
          <a:xfrm>
            <a:off x="6526712" y="6640317"/>
            <a:ext cx="1088471" cy="1274958"/>
          </a:xfrm>
          <a:prstGeom prst="rect">
            <a:avLst/>
          </a:prstGeom>
        </p:spPr>
      </p:pic>
      <p:pic>
        <p:nvPicPr>
          <p:cNvPr id="12" name="Picture 12"/>
          <p:cNvPicPr>
            <a:picLocks noChangeAspect="1"/>
          </p:cNvPicPr>
          <p:nvPr/>
        </p:nvPicPr>
        <p:blipFill>
          <a:blip r:embed="rId1"/>
          <a:srcRect/>
          <a:stretch>
            <a:fillRect/>
          </a:stretch>
        </p:blipFill>
        <p:spPr>
          <a:xfrm>
            <a:off x="10729647" y="6640317"/>
            <a:ext cx="1088471" cy="1274958"/>
          </a:xfrm>
          <a:prstGeom prst="rect">
            <a:avLst/>
          </a:prstGeom>
        </p:spPr>
      </p:pic>
      <p:pic>
        <p:nvPicPr>
          <p:cNvPr id="13" name="Picture 13"/>
          <p:cNvPicPr>
            <a:picLocks noChangeAspect="1"/>
          </p:cNvPicPr>
          <p:nvPr/>
        </p:nvPicPr>
        <p:blipFill>
          <a:blip r:embed="rId1"/>
          <a:srcRect/>
          <a:stretch>
            <a:fillRect/>
          </a:stretch>
        </p:blipFill>
        <p:spPr>
          <a:xfrm>
            <a:off x="14818923" y="6640317"/>
            <a:ext cx="1088471" cy="1274958"/>
          </a:xfrm>
          <a:prstGeom prst="rect">
            <a:avLst/>
          </a:prstGeom>
        </p:spPr>
      </p:pic>
      <p:grpSp>
        <p:nvGrpSpPr>
          <p:cNvPr id="14" name="Group 14"/>
          <p:cNvGrpSpPr/>
          <p:nvPr/>
        </p:nvGrpSpPr>
        <p:grpSpPr>
          <a:xfrm rot="0">
            <a:off x="5129204" y="1051272"/>
            <a:ext cx="780746" cy="780746"/>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7" name="Group 17"/>
          <p:cNvGrpSpPr/>
          <p:nvPr/>
        </p:nvGrpSpPr>
        <p:grpSpPr>
          <a:xfrm rot="0">
            <a:off x="4055977" y="1051272"/>
            <a:ext cx="780746" cy="780746"/>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0" name="Group 20"/>
          <p:cNvGrpSpPr/>
          <p:nvPr/>
        </p:nvGrpSpPr>
        <p:grpSpPr>
          <a:xfrm rot="0">
            <a:off x="2982750" y="1051272"/>
            <a:ext cx="780746" cy="780746"/>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3" name="Group 23"/>
          <p:cNvGrpSpPr/>
          <p:nvPr/>
        </p:nvGrpSpPr>
        <p:grpSpPr>
          <a:xfrm rot="0">
            <a:off x="14836221" y="1073845"/>
            <a:ext cx="780746" cy="780746"/>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6" name="Group 26"/>
          <p:cNvGrpSpPr/>
          <p:nvPr/>
        </p:nvGrpSpPr>
        <p:grpSpPr>
          <a:xfrm rot="0">
            <a:off x="13762994" y="1073845"/>
            <a:ext cx="780746" cy="780746"/>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9" name="Group 29"/>
          <p:cNvGrpSpPr/>
          <p:nvPr/>
        </p:nvGrpSpPr>
        <p:grpSpPr>
          <a:xfrm rot="0">
            <a:off x="12689767" y="1073845"/>
            <a:ext cx="780746" cy="780746"/>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32" name="Picture 32"/>
          <p:cNvPicPr>
            <a:picLocks noChangeAspect="1"/>
          </p:cNvPicPr>
          <p:nvPr/>
        </p:nvPicPr>
        <p:blipFill>
          <a:blip r:embed="rId2"/>
          <a:srcRect/>
          <a:stretch>
            <a:fillRect/>
          </a:stretch>
        </p:blipFill>
        <p:spPr>
          <a:xfrm>
            <a:off x="7072870" y="913061"/>
            <a:ext cx="4453976" cy="10571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p:nvPr/>
        </p:nvGrpSpPr>
        <p:grpSpPr>
          <a:xfrm rot="0">
            <a:off x="267506" y="4331153"/>
            <a:ext cx="1554535" cy="5146222"/>
            <a:chOff x="0" y="0"/>
            <a:chExt cx="409425" cy="1355384"/>
          </a:xfrm>
        </p:grpSpPr>
        <p:sp>
          <p:nvSpPr>
            <p:cNvPr id="3" name="Freeform 3"/>
            <p:cNvSpPr/>
            <p:nvPr/>
          </p:nvSpPr>
          <p:spPr>
            <a:xfrm>
              <a:off x="0" y="0"/>
              <a:ext cx="409425" cy="1355384"/>
            </a:xfrm>
            <a:custGeom>
              <a:avLst/>
              <a:gdLst/>
              <a:ahLst/>
              <a:cxnLst/>
              <a:rect l="l" t="t" r="r" b="b"/>
              <a:pathLst>
                <a:path w="409425" h="1355384">
                  <a:moveTo>
                    <a:pt x="204712" y="0"/>
                  </a:moveTo>
                  <a:lnTo>
                    <a:pt x="204712" y="0"/>
                  </a:lnTo>
                  <a:cubicBezTo>
                    <a:pt x="317772" y="0"/>
                    <a:pt x="409425" y="91653"/>
                    <a:pt x="409425" y="204712"/>
                  </a:cubicBezTo>
                  <a:lnTo>
                    <a:pt x="409425" y="1150671"/>
                  </a:lnTo>
                  <a:cubicBezTo>
                    <a:pt x="409425" y="1263731"/>
                    <a:pt x="317772" y="1355384"/>
                    <a:pt x="204712" y="1355384"/>
                  </a:cubicBezTo>
                  <a:lnTo>
                    <a:pt x="204712" y="1355384"/>
                  </a:lnTo>
                  <a:cubicBezTo>
                    <a:pt x="91653" y="1355384"/>
                    <a:pt x="0" y="1263731"/>
                    <a:pt x="0" y="1150671"/>
                  </a:cubicBezTo>
                  <a:lnTo>
                    <a:pt x="0" y="204712"/>
                  </a:lnTo>
                  <a:cubicBezTo>
                    <a:pt x="0" y="91653"/>
                    <a:pt x="91653" y="0"/>
                    <a:pt x="204712" y="0"/>
                  </a:cubicBezTo>
                  <a:close/>
                </a:path>
              </a:pathLst>
            </a:custGeom>
            <a:solidFill>
              <a:srgbClr val="B3C6E6"/>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5" name="Group 5"/>
          <p:cNvGrpSpPr/>
          <p:nvPr/>
        </p:nvGrpSpPr>
        <p:grpSpPr>
          <a:xfrm rot="0">
            <a:off x="1158020" y="4331153"/>
            <a:ext cx="4918116" cy="5146222"/>
            <a:chOff x="0" y="0"/>
            <a:chExt cx="1295306" cy="1355384"/>
          </a:xfrm>
        </p:grpSpPr>
        <p:sp>
          <p:nvSpPr>
            <p:cNvPr id="6" name="Freeform 6"/>
            <p:cNvSpPr/>
            <p:nvPr/>
          </p:nvSpPr>
          <p:spPr>
            <a:xfrm>
              <a:off x="0" y="0"/>
              <a:ext cx="1295306" cy="1355384"/>
            </a:xfrm>
            <a:custGeom>
              <a:avLst/>
              <a:gdLst/>
              <a:ahLst/>
              <a:cxnLst/>
              <a:rect l="l" t="t" r="r" b="b"/>
              <a:pathLst>
                <a:path w="1295306" h="1355384">
                  <a:moveTo>
                    <a:pt x="80282" y="0"/>
                  </a:moveTo>
                  <a:lnTo>
                    <a:pt x="1215024" y="0"/>
                  </a:lnTo>
                  <a:cubicBezTo>
                    <a:pt x="1236316" y="0"/>
                    <a:pt x="1256736" y="8458"/>
                    <a:pt x="1271792" y="23514"/>
                  </a:cubicBezTo>
                  <a:cubicBezTo>
                    <a:pt x="1286848" y="38570"/>
                    <a:pt x="1295306" y="58990"/>
                    <a:pt x="1295306" y="80282"/>
                  </a:cubicBezTo>
                  <a:lnTo>
                    <a:pt x="1295306" y="1275101"/>
                  </a:lnTo>
                  <a:cubicBezTo>
                    <a:pt x="1295306" y="1296393"/>
                    <a:pt x="1286848" y="1316814"/>
                    <a:pt x="1271792" y="1331869"/>
                  </a:cubicBezTo>
                  <a:cubicBezTo>
                    <a:pt x="1256736" y="1346925"/>
                    <a:pt x="1236316" y="1355384"/>
                    <a:pt x="1215024" y="1355384"/>
                  </a:cubicBezTo>
                  <a:lnTo>
                    <a:pt x="80282" y="1355384"/>
                  </a:lnTo>
                  <a:cubicBezTo>
                    <a:pt x="58990" y="1355384"/>
                    <a:pt x="38570" y="1346925"/>
                    <a:pt x="23514" y="1331869"/>
                  </a:cubicBezTo>
                  <a:cubicBezTo>
                    <a:pt x="8458" y="1316814"/>
                    <a:pt x="0" y="1296393"/>
                    <a:pt x="0" y="1275101"/>
                  </a:cubicBezTo>
                  <a:lnTo>
                    <a:pt x="0" y="80282"/>
                  </a:lnTo>
                  <a:cubicBezTo>
                    <a:pt x="0" y="58990"/>
                    <a:pt x="8458" y="38570"/>
                    <a:pt x="23514" y="23514"/>
                  </a:cubicBezTo>
                  <a:cubicBezTo>
                    <a:pt x="38570" y="8458"/>
                    <a:pt x="58990" y="0"/>
                    <a:pt x="80282" y="0"/>
                  </a:cubicBezTo>
                  <a:close/>
                </a:path>
              </a:pathLst>
            </a:custGeom>
            <a:solidFill>
              <a:srgbClr val="FFFFFF"/>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8" name="Group 8"/>
          <p:cNvGrpSpPr/>
          <p:nvPr/>
        </p:nvGrpSpPr>
        <p:grpSpPr>
          <a:xfrm rot="0">
            <a:off x="6440467" y="4331153"/>
            <a:ext cx="1304313" cy="5146222"/>
            <a:chOff x="0" y="0"/>
            <a:chExt cx="343523" cy="1355384"/>
          </a:xfrm>
        </p:grpSpPr>
        <p:sp>
          <p:nvSpPr>
            <p:cNvPr id="9" name="Freeform 9"/>
            <p:cNvSpPr/>
            <p:nvPr/>
          </p:nvSpPr>
          <p:spPr>
            <a:xfrm>
              <a:off x="0" y="0"/>
              <a:ext cx="343523" cy="1355384"/>
            </a:xfrm>
            <a:custGeom>
              <a:avLst/>
              <a:gdLst/>
              <a:ahLst/>
              <a:cxnLst/>
              <a:rect l="l" t="t" r="r" b="b"/>
              <a:pathLst>
                <a:path w="343523" h="1355384">
                  <a:moveTo>
                    <a:pt x="171761" y="0"/>
                  </a:moveTo>
                  <a:lnTo>
                    <a:pt x="171761" y="0"/>
                  </a:lnTo>
                  <a:cubicBezTo>
                    <a:pt x="266623" y="0"/>
                    <a:pt x="343523" y="76900"/>
                    <a:pt x="343523" y="171761"/>
                  </a:cubicBezTo>
                  <a:lnTo>
                    <a:pt x="343523" y="1183622"/>
                  </a:lnTo>
                  <a:cubicBezTo>
                    <a:pt x="343523" y="1278483"/>
                    <a:pt x="266623" y="1355384"/>
                    <a:pt x="171761" y="1355384"/>
                  </a:cubicBezTo>
                  <a:lnTo>
                    <a:pt x="171761" y="1355384"/>
                  </a:lnTo>
                  <a:cubicBezTo>
                    <a:pt x="76900" y="1355384"/>
                    <a:pt x="0" y="1278483"/>
                    <a:pt x="0" y="1183622"/>
                  </a:cubicBezTo>
                  <a:lnTo>
                    <a:pt x="0" y="171761"/>
                  </a:lnTo>
                  <a:cubicBezTo>
                    <a:pt x="0" y="76900"/>
                    <a:pt x="76900" y="0"/>
                    <a:pt x="171761" y="0"/>
                  </a:cubicBezTo>
                  <a:close/>
                </a:path>
              </a:pathLst>
            </a:custGeom>
            <a:solidFill>
              <a:srgbClr val="B3C6E6"/>
            </a:solidFill>
          </p:spPr>
        </p:sp>
        <p:sp>
          <p:nvSpPr>
            <p:cNvPr id="10" name="TextBox 10"/>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11" name="Group 11"/>
          <p:cNvGrpSpPr/>
          <p:nvPr/>
        </p:nvGrpSpPr>
        <p:grpSpPr>
          <a:xfrm rot="0">
            <a:off x="7019375" y="4331153"/>
            <a:ext cx="4918116" cy="5146222"/>
            <a:chOff x="0" y="0"/>
            <a:chExt cx="1295306" cy="1355384"/>
          </a:xfrm>
        </p:grpSpPr>
        <p:sp>
          <p:nvSpPr>
            <p:cNvPr id="12" name="Freeform 12"/>
            <p:cNvSpPr/>
            <p:nvPr/>
          </p:nvSpPr>
          <p:spPr>
            <a:xfrm>
              <a:off x="0" y="0"/>
              <a:ext cx="1295306" cy="1355384"/>
            </a:xfrm>
            <a:custGeom>
              <a:avLst/>
              <a:gdLst/>
              <a:ahLst/>
              <a:cxnLst/>
              <a:rect l="l" t="t" r="r" b="b"/>
              <a:pathLst>
                <a:path w="1295306" h="1355384">
                  <a:moveTo>
                    <a:pt x="80282" y="0"/>
                  </a:moveTo>
                  <a:lnTo>
                    <a:pt x="1215024" y="0"/>
                  </a:lnTo>
                  <a:cubicBezTo>
                    <a:pt x="1236316" y="0"/>
                    <a:pt x="1256736" y="8458"/>
                    <a:pt x="1271792" y="23514"/>
                  </a:cubicBezTo>
                  <a:cubicBezTo>
                    <a:pt x="1286848" y="38570"/>
                    <a:pt x="1295306" y="58990"/>
                    <a:pt x="1295306" y="80282"/>
                  </a:cubicBezTo>
                  <a:lnTo>
                    <a:pt x="1295306" y="1275101"/>
                  </a:lnTo>
                  <a:cubicBezTo>
                    <a:pt x="1295306" y="1296393"/>
                    <a:pt x="1286848" y="1316814"/>
                    <a:pt x="1271792" y="1331869"/>
                  </a:cubicBezTo>
                  <a:cubicBezTo>
                    <a:pt x="1256736" y="1346925"/>
                    <a:pt x="1236316" y="1355384"/>
                    <a:pt x="1215024" y="1355384"/>
                  </a:cubicBezTo>
                  <a:lnTo>
                    <a:pt x="80282" y="1355384"/>
                  </a:lnTo>
                  <a:cubicBezTo>
                    <a:pt x="58990" y="1355384"/>
                    <a:pt x="38570" y="1346925"/>
                    <a:pt x="23514" y="1331869"/>
                  </a:cubicBezTo>
                  <a:cubicBezTo>
                    <a:pt x="8458" y="1316814"/>
                    <a:pt x="0" y="1296393"/>
                    <a:pt x="0" y="1275101"/>
                  </a:cubicBezTo>
                  <a:lnTo>
                    <a:pt x="0" y="80282"/>
                  </a:lnTo>
                  <a:cubicBezTo>
                    <a:pt x="0" y="58990"/>
                    <a:pt x="8458" y="38570"/>
                    <a:pt x="23514" y="23514"/>
                  </a:cubicBezTo>
                  <a:cubicBezTo>
                    <a:pt x="38570" y="8458"/>
                    <a:pt x="58990" y="0"/>
                    <a:pt x="80282" y="0"/>
                  </a:cubicBezTo>
                  <a:close/>
                </a:path>
              </a:pathLst>
            </a:custGeom>
            <a:solidFill>
              <a:srgbClr val="FFFFFF"/>
            </a:solidFill>
          </p:spPr>
        </p:sp>
        <p:sp>
          <p:nvSpPr>
            <p:cNvPr id="13" name="TextBox 13"/>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14" name="Group 14"/>
          <p:cNvGrpSpPr/>
          <p:nvPr/>
        </p:nvGrpSpPr>
        <p:grpSpPr>
          <a:xfrm rot="0">
            <a:off x="12299442" y="4331153"/>
            <a:ext cx="1306694" cy="5146222"/>
            <a:chOff x="0" y="0"/>
            <a:chExt cx="344150" cy="1355384"/>
          </a:xfrm>
        </p:grpSpPr>
        <p:sp>
          <p:nvSpPr>
            <p:cNvPr id="15" name="Freeform 15"/>
            <p:cNvSpPr/>
            <p:nvPr/>
          </p:nvSpPr>
          <p:spPr>
            <a:xfrm>
              <a:off x="0" y="0"/>
              <a:ext cx="344150" cy="1355384"/>
            </a:xfrm>
            <a:custGeom>
              <a:avLst/>
              <a:gdLst/>
              <a:ahLst/>
              <a:cxnLst/>
              <a:rect l="l" t="t" r="r" b="b"/>
              <a:pathLst>
                <a:path w="344150" h="1355384">
                  <a:moveTo>
                    <a:pt x="172075" y="0"/>
                  </a:moveTo>
                  <a:lnTo>
                    <a:pt x="172075" y="0"/>
                  </a:lnTo>
                  <a:cubicBezTo>
                    <a:pt x="267109" y="0"/>
                    <a:pt x="344150" y="77041"/>
                    <a:pt x="344150" y="172075"/>
                  </a:cubicBezTo>
                  <a:lnTo>
                    <a:pt x="344150" y="1183309"/>
                  </a:lnTo>
                  <a:cubicBezTo>
                    <a:pt x="344150" y="1278343"/>
                    <a:pt x="267109" y="1355384"/>
                    <a:pt x="172075" y="1355384"/>
                  </a:cubicBezTo>
                  <a:lnTo>
                    <a:pt x="172075" y="1355384"/>
                  </a:lnTo>
                  <a:cubicBezTo>
                    <a:pt x="77041" y="1355384"/>
                    <a:pt x="0" y="1278343"/>
                    <a:pt x="0" y="1183309"/>
                  </a:cubicBezTo>
                  <a:lnTo>
                    <a:pt x="0" y="172075"/>
                  </a:lnTo>
                  <a:cubicBezTo>
                    <a:pt x="0" y="77041"/>
                    <a:pt x="77041" y="0"/>
                    <a:pt x="172075" y="0"/>
                  </a:cubicBezTo>
                  <a:close/>
                </a:path>
              </a:pathLst>
            </a:custGeom>
            <a:solidFill>
              <a:srgbClr val="B3C6E6"/>
            </a:solidFill>
          </p:spPr>
        </p:sp>
        <p:sp>
          <p:nvSpPr>
            <p:cNvPr id="16" name="TextBox 16"/>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17" name="Group 17"/>
          <p:cNvGrpSpPr/>
          <p:nvPr/>
        </p:nvGrpSpPr>
        <p:grpSpPr>
          <a:xfrm rot="0">
            <a:off x="12852156" y="4331153"/>
            <a:ext cx="4918116" cy="5146222"/>
            <a:chOff x="0" y="0"/>
            <a:chExt cx="1295306" cy="1355384"/>
          </a:xfrm>
        </p:grpSpPr>
        <p:sp>
          <p:nvSpPr>
            <p:cNvPr id="18" name="Freeform 18"/>
            <p:cNvSpPr/>
            <p:nvPr/>
          </p:nvSpPr>
          <p:spPr>
            <a:xfrm>
              <a:off x="0" y="0"/>
              <a:ext cx="1295306" cy="1355384"/>
            </a:xfrm>
            <a:custGeom>
              <a:avLst/>
              <a:gdLst/>
              <a:ahLst/>
              <a:cxnLst/>
              <a:rect l="l" t="t" r="r" b="b"/>
              <a:pathLst>
                <a:path w="1295306" h="1355384">
                  <a:moveTo>
                    <a:pt x="80282" y="0"/>
                  </a:moveTo>
                  <a:lnTo>
                    <a:pt x="1215024" y="0"/>
                  </a:lnTo>
                  <a:cubicBezTo>
                    <a:pt x="1236316" y="0"/>
                    <a:pt x="1256736" y="8458"/>
                    <a:pt x="1271792" y="23514"/>
                  </a:cubicBezTo>
                  <a:cubicBezTo>
                    <a:pt x="1286848" y="38570"/>
                    <a:pt x="1295306" y="58990"/>
                    <a:pt x="1295306" y="80282"/>
                  </a:cubicBezTo>
                  <a:lnTo>
                    <a:pt x="1295306" y="1275101"/>
                  </a:lnTo>
                  <a:cubicBezTo>
                    <a:pt x="1295306" y="1296393"/>
                    <a:pt x="1286848" y="1316814"/>
                    <a:pt x="1271792" y="1331869"/>
                  </a:cubicBezTo>
                  <a:cubicBezTo>
                    <a:pt x="1256736" y="1346925"/>
                    <a:pt x="1236316" y="1355384"/>
                    <a:pt x="1215024" y="1355384"/>
                  </a:cubicBezTo>
                  <a:lnTo>
                    <a:pt x="80282" y="1355384"/>
                  </a:lnTo>
                  <a:cubicBezTo>
                    <a:pt x="58990" y="1355384"/>
                    <a:pt x="38570" y="1346925"/>
                    <a:pt x="23514" y="1331869"/>
                  </a:cubicBezTo>
                  <a:cubicBezTo>
                    <a:pt x="8458" y="1316814"/>
                    <a:pt x="0" y="1296393"/>
                    <a:pt x="0" y="1275101"/>
                  </a:cubicBezTo>
                  <a:lnTo>
                    <a:pt x="0" y="80282"/>
                  </a:lnTo>
                  <a:cubicBezTo>
                    <a:pt x="0" y="58990"/>
                    <a:pt x="8458" y="38570"/>
                    <a:pt x="23514" y="23514"/>
                  </a:cubicBezTo>
                  <a:cubicBezTo>
                    <a:pt x="38570" y="8458"/>
                    <a:pt x="58990" y="0"/>
                    <a:pt x="80282" y="0"/>
                  </a:cubicBezTo>
                  <a:close/>
                </a:path>
              </a:pathLst>
            </a:custGeom>
            <a:solidFill>
              <a:srgbClr val="FFFFFF"/>
            </a:solidFill>
          </p:spPr>
        </p:sp>
        <p:sp>
          <p:nvSpPr>
            <p:cNvPr id="19" name="TextBox 19"/>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pic>
        <p:nvPicPr>
          <p:cNvPr id="20" name="Picture 20"/>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606136" y="-531218"/>
            <a:ext cx="5770713" cy="4441141"/>
          </a:xfrm>
          <a:prstGeom prst="rect">
            <a:avLst/>
          </a:prstGeom>
        </p:spPr>
      </p:pic>
      <p:sp>
        <p:nvSpPr>
          <p:cNvPr id="21" name="TextBox 21"/>
          <p:cNvSpPr txBox="1"/>
          <p:nvPr/>
        </p:nvSpPr>
        <p:spPr>
          <a:xfrm>
            <a:off x="3386123" y="733425"/>
            <a:ext cx="11292568" cy="4572000"/>
          </a:xfrm>
          <a:prstGeom prst="rect">
            <a:avLst/>
          </a:prstGeom>
        </p:spPr>
        <p:txBody>
          <a:bodyPr lIns="0" tIns="0" rIns="0" bIns="0" rtlCol="0" anchor="t">
            <a:spAutoFit/>
          </a:bodyPr>
          <a:lstStyle/>
          <a:p>
            <a:pPr algn="ctr">
              <a:lnSpc>
                <a:spcPts val="8880"/>
              </a:lnSpc>
            </a:pPr>
            <a:r>
              <a:rPr lang="en-US" sz="7400">
                <a:solidFill>
                  <a:srgbClr val="FFFFFF"/>
                </a:solidFill>
                <a:latin typeface="Poppins Medium Bold"/>
              </a:rPr>
              <a:t>STEPS TAKEN BY THE COMPUTER WHEN IT IS FIRST TURNED ON</a:t>
            </a:r>
            <a:endParaRPr lang="en-US" sz="7400">
              <a:solidFill>
                <a:srgbClr val="FFFFFF"/>
              </a:solidFill>
              <a:latin typeface="Poppins Medium Bold"/>
            </a:endParaRPr>
          </a:p>
          <a:p>
            <a:pPr marL="0" lvl="0" indent="0" algn="ctr">
              <a:lnSpc>
                <a:spcPts val="8880"/>
              </a:lnSpc>
              <a:spcBef>
                <a:spcPct val="0"/>
              </a:spcBef>
            </a:pPr>
          </a:p>
        </p:txBody>
      </p:sp>
      <p:sp>
        <p:nvSpPr>
          <p:cNvPr id="22" name="TextBox 22"/>
          <p:cNvSpPr txBox="1"/>
          <p:nvPr/>
        </p:nvSpPr>
        <p:spPr>
          <a:xfrm>
            <a:off x="1333272" y="4367757"/>
            <a:ext cx="4469020" cy="5468303"/>
          </a:xfrm>
          <a:prstGeom prst="rect">
            <a:avLst/>
          </a:prstGeom>
        </p:spPr>
        <p:txBody>
          <a:bodyPr lIns="0" tIns="0" rIns="0" bIns="0" rtlCol="0" anchor="t">
            <a:spAutoFit/>
          </a:bodyPr>
          <a:lstStyle/>
          <a:p>
            <a:pPr marL="518160" lvl="1" indent="-259080">
              <a:lnSpc>
                <a:spcPts val="3360"/>
              </a:lnSpc>
              <a:buFont typeface="Arial"/>
              <a:buChar char="•"/>
            </a:pPr>
            <a:r>
              <a:rPr lang="en-US" sz="2400">
                <a:solidFill>
                  <a:srgbClr val="216AD9"/>
                </a:solidFill>
                <a:latin typeface="Bitter"/>
              </a:rPr>
              <a:t>After the bootloader loads the OS, the OS initializes its own components, such as the kernel and device drivers. </a:t>
            </a:r>
            <a:endParaRPr lang="en-US" sz="2400">
              <a:solidFill>
                <a:srgbClr val="216AD9"/>
              </a:solidFill>
              <a:latin typeface="Bitter"/>
            </a:endParaRPr>
          </a:p>
          <a:p>
            <a:pPr marL="518160" lvl="1" indent="-259080">
              <a:lnSpc>
                <a:spcPts val="3360"/>
              </a:lnSpc>
              <a:buFont typeface="Arial"/>
              <a:buChar char="•"/>
            </a:pPr>
            <a:r>
              <a:rPr lang="en-US" sz="2400">
                <a:solidFill>
                  <a:srgbClr val="216AD9"/>
                </a:solidFill>
                <a:latin typeface="Bitter"/>
              </a:rPr>
              <a:t>The kernel is the central component of the OS that manages the computer's resources, such as memory and CPU, and communicates with the hardware components.</a:t>
            </a:r>
            <a:endParaRPr lang="en-US" sz="2400">
              <a:solidFill>
                <a:srgbClr val="216AD9"/>
              </a:solidFill>
              <a:latin typeface="Bitter"/>
            </a:endParaRPr>
          </a:p>
          <a:p>
            <a:pPr marL="518160" lvl="1" indent="-259080">
              <a:lnSpc>
                <a:spcPts val="3360"/>
              </a:lnSpc>
              <a:buFont typeface="Arial"/>
              <a:buChar char="•"/>
            </a:pPr>
          </a:p>
        </p:txBody>
      </p:sp>
      <p:sp>
        <p:nvSpPr>
          <p:cNvPr id="23" name="TextBox 23"/>
          <p:cNvSpPr txBox="1"/>
          <p:nvPr/>
        </p:nvSpPr>
        <p:spPr>
          <a:xfrm rot="-5400000">
            <a:off x="-1358884" y="6537064"/>
            <a:ext cx="4024157" cy="1009650"/>
          </a:xfrm>
          <a:prstGeom prst="rect">
            <a:avLst/>
          </a:prstGeom>
        </p:spPr>
        <p:txBody>
          <a:bodyPr lIns="0" tIns="0" rIns="0" bIns="0" rtlCol="0" anchor="t">
            <a:spAutoFit/>
          </a:bodyPr>
          <a:lstStyle/>
          <a:p>
            <a:pPr marL="0" lvl="0" indent="0" algn="ctr">
              <a:lnSpc>
                <a:spcPts val="3900"/>
              </a:lnSpc>
              <a:spcBef>
                <a:spcPct val="0"/>
              </a:spcBef>
            </a:pPr>
            <a:r>
              <a:rPr lang="en-US" sz="3000">
                <a:solidFill>
                  <a:srgbClr val="216AD9"/>
                </a:solidFill>
                <a:latin typeface="Poppins Medium Bold"/>
              </a:rPr>
              <a:t>   Operating system initialization</a:t>
            </a:r>
            <a:endParaRPr lang="en-US" sz="3000">
              <a:solidFill>
                <a:srgbClr val="216AD9"/>
              </a:solidFill>
              <a:latin typeface="Poppins Medium Bold"/>
            </a:endParaRPr>
          </a:p>
        </p:txBody>
      </p:sp>
      <p:sp>
        <p:nvSpPr>
          <p:cNvPr id="24" name="TextBox 24"/>
          <p:cNvSpPr txBox="1"/>
          <p:nvPr/>
        </p:nvSpPr>
        <p:spPr>
          <a:xfrm>
            <a:off x="7245997" y="4367757"/>
            <a:ext cx="4436297" cy="3344228"/>
          </a:xfrm>
          <a:prstGeom prst="rect">
            <a:avLst/>
          </a:prstGeom>
        </p:spPr>
        <p:txBody>
          <a:bodyPr lIns="0" tIns="0" rIns="0" bIns="0" rtlCol="0" anchor="t">
            <a:spAutoFit/>
          </a:bodyPr>
          <a:lstStyle/>
          <a:p>
            <a:pPr marL="518160" lvl="1" indent="-259080">
              <a:lnSpc>
                <a:spcPts val="3360"/>
              </a:lnSpc>
              <a:buFont typeface="Arial"/>
              <a:buChar char="•"/>
            </a:pPr>
            <a:r>
              <a:rPr lang="en-US" sz="2400">
                <a:solidFill>
                  <a:srgbClr val="216AD9"/>
                </a:solidFill>
                <a:latin typeface="Bitter"/>
              </a:rPr>
              <a:t>Once the operating system initialization is complete, the user is presented with a login screen where they enter their username and password to gain access to the computer.</a:t>
            </a:r>
            <a:endParaRPr lang="en-US" sz="2400">
              <a:solidFill>
                <a:srgbClr val="216AD9"/>
              </a:solidFill>
              <a:latin typeface="Bitter"/>
            </a:endParaRPr>
          </a:p>
        </p:txBody>
      </p:sp>
      <p:sp>
        <p:nvSpPr>
          <p:cNvPr id="25" name="TextBox 25"/>
          <p:cNvSpPr txBox="1"/>
          <p:nvPr/>
        </p:nvSpPr>
        <p:spPr>
          <a:xfrm rot="-5400000">
            <a:off x="4424770" y="6535562"/>
            <a:ext cx="4443086" cy="593725"/>
          </a:xfrm>
          <a:prstGeom prst="rect">
            <a:avLst/>
          </a:prstGeom>
        </p:spPr>
        <p:txBody>
          <a:bodyPr lIns="0" tIns="0" rIns="0" bIns="0" rtlCol="0" anchor="t">
            <a:spAutoFit/>
          </a:bodyPr>
          <a:lstStyle/>
          <a:p>
            <a:pPr marL="0" lvl="0" indent="0" algn="ctr">
              <a:lnSpc>
                <a:spcPts val="4550"/>
              </a:lnSpc>
              <a:spcBef>
                <a:spcPct val="0"/>
              </a:spcBef>
            </a:pPr>
            <a:r>
              <a:rPr lang="en-US" sz="3500">
                <a:solidFill>
                  <a:srgbClr val="216AD9"/>
                </a:solidFill>
                <a:latin typeface="Poppins Medium Bold"/>
              </a:rPr>
              <a:t>Login</a:t>
            </a:r>
            <a:endParaRPr lang="en-US" sz="3500">
              <a:solidFill>
                <a:srgbClr val="216AD9"/>
              </a:solidFill>
              <a:latin typeface="Poppins Medium Bold"/>
            </a:endParaRPr>
          </a:p>
        </p:txBody>
      </p:sp>
      <p:sp>
        <p:nvSpPr>
          <p:cNvPr id="26" name="TextBox 26"/>
          <p:cNvSpPr txBox="1"/>
          <p:nvPr/>
        </p:nvSpPr>
        <p:spPr>
          <a:xfrm>
            <a:off x="13077052" y="4438153"/>
            <a:ext cx="4468324" cy="4182428"/>
          </a:xfrm>
          <a:prstGeom prst="rect">
            <a:avLst/>
          </a:prstGeom>
        </p:spPr>
        <p:txBody>
          <a:bodyPr lIns="0" tIns="0" rIns="0" bIns="0" rtlCol="0" anchor="t">
            <a:spAutoFit/>
          </a:bodyPr>
          <a:lstStyle/>
          <a:p>
            <a:pPr marL="518160" lvl="1" indent="-259080">
              <a:lnSpc>
                <a:spcPts val="3360"/>
              </a:lnSpc>
              <a:buFont typeface="Arial"/>
              <a:buChar char="•"/>
            </a:pPr>
            <a:r>
              <a:rPr lang="en-US" sz="2400">
                <a:solidFill>
                  <a:srgbClr val="216AD9"/>
                </a:solidFill>
                <a:latin typeface="Bitter"/>
              </a:rPr>
              <a:t>After the user has successfully logged in, the computer loads the user's profile, which includes their personal settings, preferences, and files. This allows the user to start using their computer and launch applications.</a:t>
            </a:r>
            <a:endParaRPr lang="en-US" sz="2400">
              <a:solidFill>
                <a:srgbClr val="216AD9"/>
              </a:solidFill>
              <a:latin typeface="Bitter"/>
            </a:endParaRPr>
          </a:p>
          <a:p>
            <a:pPr>
              <a:lnSpc>
                <a:spcPts val="3360"/>
              </a:lnSpc>
            </a:pPr>
          </a:p>
        </p:txBody>
      </p:sp>
      <p:sp>
        <p:nvSpPr>
          <p:cNvPr id="27" name="TextBox 27"/>
          <p:cNvSpPr txBox="1"/>
          <p:nvPr/>
        </p:nvSpPr>
        <p:spPr>
          <a:xfrm rot="-5400000">
            <a:off x="10538395" y="6607317"/>
            <a:ext cx="4000883" cy="478790"/>
          </a:xfrm>
          <a:prstGeom prst="rect">
            <a:avLst/>
          </a:prstGeom>
        </p:spPr>
        <p:txBody>
          <a:bodyPr lIns="0" tIns="0" rIns="0" bIns="0" rtlCol="0" anchor="t">
            <a:spAutoFit/>
          </a:bodyPr>
          <a:lstStyle/>
          <a:p>
            <a:pPr marL="0" lvl="0" indent="0" algn="ctr">
              <a:lnSpc>
                <a:spcPts val="3640"/>
              </a:lnSpc>
              <a:spcBef>
                <a:spcPct val="0"/>
              </a:spcBef>
            </a:pPr>
            <a:r>
              <a:rPr lang="en-US" sz="2800">
                <a:solidFill>
                  <a:srgbClr val="216AD9"/>
                </a:solidFill>
                <a:latin typeface="Poppins Medium Bold"/>
              </a:rPr>
              <a:t>User profile loading</a:t>
            </a:r>
            <a:endParaRPr lang="en-US" sz="2800">
              <a:solidFill>
                <a:srgbClr val="216AD9"/>
              </a:solidFill>
              <a:latin typeface="Poppins Medium Bold"/>
            </a:endParaRPr>
          </a:p>
        </p:txBody>
      </p:sp>
      <p:pic>
        <p:nvPicPr>
          <p:cNvPr id="28" name="Picture 2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410507" y="8550184"/>
            <a:ext cx="2966342" cy="2758698"/>
          </a:xfrm>
          <a:prstGeom prst="rect">
            <a:avLst/>
          </a:prstGeom>
        </p:spPr>
      </p:pic>
      <p:pic>
        <p:nvPicPr>
          <p:cNvPr id="29" name="Picture 2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64876" y="-350649"/>
            <a:ext cx="2966342" cy="275869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noChangeAspect="1"/>
          </p:cNvGrpSpPr>
          <p:nvPr/>
        </p:nvGrpSpPr>
        <p:grpSpPr>
          <a:xfrm rot="0">
            <a:off x="845826" y="1949466"/>
            <a:ext cx="6426315" cy="6426289"/>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16AD9"/>
            </a:solidFill>
            <a:ln w="12700">
              <a:solidFill>
                <a:srgbClr val="000000"/>
              </a:solidFill>
            </a:ln>
          </p:spPr>
        </p:sp>
      </p:grpSp>
      <p:sp>
        <p:nvSpPr>
          <p:cNvPr id="5" name="TextBox 5"/>
          <p:cNvSpPr txBox="1"/>
          <p:nvPr/>
        </p:nvSpPr>
        <p:spPr>
          <a:xfrm>
            <a:off x="1017299" y="1760034"/>
            <a:ext cx="5709785" cy="6316582"/>
          </a:xfrm>
          <a:prstGeom prst="rect">
            <a:avLst/>
          </a:prstGeom>
        </p:spPr>
        <p:txBody>
          <a:bodyPr lIns="0" tIns="0" rIns="0" bIns="0" rtlCol="0" anchor="t">
            <a:spAutoFit/>
          </a:bodyPr>
          <a:lstStyle/>
          <a:p>
            <a:pPr algn="ctr">
              <a:lnSpc>
                <a:spcPts val="47985"/>
              </a:lnSpc>
              <a:spcBef>
                <a:spcPct val="0"/>
              </a:spcBef>
            </a:pPr>
            <a:r>
              <a:rPr lang="en-US" sz="36910">
                <a:solidFill>
                  <a:srgbClr val="FFFFFF"/>
                </a:solidFill>
                <a:latin typeface="Poppins Medium"/>
              </a:rPr>
              <a:t>02</a:t>
            </a:r>
            <a:endParaRPr lang="en-US" sz="36910">
              <a:solidFill>
                <a:srgbClr val="FFFFFF"/>
              </a:solidFill>
              <a:latin typeface="Poppins Medium"/>
            </a:endParaRPr>
          </a:p>
        </p:txBody>
      </p:sp>
      <p:sp>
        <p:nvSpPr>
          <p:cNvPr id="9" name="TextBox 9"/>
          <p:cNvSpPr txBox="1"/>
          <p:nvPr/>
        </p:nvSpPr>
        <p:spPr>
          <a:xfrm>
            <a:off x="7909105" y="4390490"/>
            <a:ext cx="10378895" cy="1990725"/>
          </a:xfrm>
          <a:prstGeom prst="rect">
            <a:avLst/>
          </a:prstGeom>
        </p:spPr>
        <p:txBody>
          <a:bodyPr lIns="0" tIns="0" rIns="0" bIns="0" rtlCol="0" anchor="t">
            <a:spAutoFit/>
          </a:bodyPr>
          <a:lstStyle/>
          <a:p>
            <a:pPr marL="0" lvl="0" indent="0" algn="just">
              <a:lnSpc>
                <a:spcPts val="5120"/>
              </a:lnSpc>
              <a:spcBef>
                <a:spcPct val="0"/>
              </a:spcBef>
            </a:pPr>
            <a:r>
              <a:rPr lang="en-US" sz="4265">
                <a:solidFill>
                  <a:srgbClr val="0070C0"/>
                </a:solidFill>
                <a:latin typeface="Poppins Medium"/>
              </a:rPr>
              <a:t>Name the types of operating systems, their developers and their advantages and disadvantages!</a:t>
            </a:r>
            <a:endParaRPr lang="en-US" sz="4265">
              <a:solidFill>
                <a:srgbClr val="0070C0"/>
              </a:solidFill>
              <a:latin typeface="Poppi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sp>
        <p:nvSpPr>
          <p:cNvPr id="2" name="AutoShape 2"/>
          <p:cNvSpPr/>
          <p:nvPr/>
        </p:nvSpPr>
        <p:spPr>
          <a:xfrm>
            <a:off x="1028700" y="5844639"/>
            <a:ext cx="2032364" cy="0"/>
          </a:xfrm>
          <a:prstGeom prst="line">
            <a:avLst/>
          </a:prstGeom>
          <a:ln w="114300" cap="rnd">
            <a:solidFill>
              <a:srgbClr val="FFFFFF"/>
            </a:solidFill>
            <a:prstDash val="solid"/>
            <a:headEnd type="none" w="sm" len="sm"/>
            <a:tailEnd type="none" w="sm" len="sm"/>
          </a:ln>
        </p:spPr>
      </p:sp>
      <p:sp>
        <p:nvSpPr>
          <p:cNvPr id="3" name="AutoShape 3"/>
          <p:cNvSpPr/>
          <p:nvPr/>
        </p:nvSpPr>
        <p:spPr>
          <a:xfrm>
            <a:off x="15046120" y="5901789"/>
            <a:ext cx="2032364" cy="0"/>
          </a:xfrm>
          <a:prstGeom prst="line">
            <a:avLst/>
          </a:prstGeom>
          <a:ln w="114300" cap="rnd">
            <a:solidFill>
              <a:srgbClr val="FFFFFF"/>
            </a:solidFill>
            <a:prstDash val="solid"/>
            <a:headEnd type="none" w="sm" len="sm"/>
            <a:tailEnd type="none" w="sm" len="sm"/>
          </a:ln>
        </p:spPr>
      </p:sp>
      <p:grpSp>
        <p:nvGrpSpPr>
          <p:cNvPr id="4" name="Group 4"/>
          <p:cNvGrpSpPr/>
          <p:nvPr/>
        </p:nvGrpSpPr>
        <p:grpSpPr>
          <a:xfrm rot="0">
            <a:off x="3175154" y="799989"/>
            <a:ext cx="780746" cy="780746"/>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7" name="Group 7"/>
          <p:cNvGrpSpPr/>
          <p:nvPr/>
        </p:nvGrpSpPr>
        <p:grpSpPr>
          <a:xfrm rot="0">
            <a:off x="2101927" y="799989"/>
            <a:ext cx="780746" cy="780746"/>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0" name="Group 10"/>
          <p:cNvGrpSpPr/>
          <p:nvPr/>
        </p:nvGrpSpPr>
        <p:grpSpPr>
          <a:xfrm rot="0">
            <a:off x="1028700" y="799989"/>
            <a:ext cx="780746" cy="780746"/>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3" name="Group 13"/>
          <p:cNvGrpSpPr/>
          <p:nvPr/>
        </p:nvGrpSpPr>
        <p:grpSpPr>
          <a:xfrm rot="0">
            <a:off x="16297738" y="799989"/>
            <a:ext cx="780746" cy="780746"/>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6" name="Group 16"/>
          <p:cNvGrpSpPr/>
          <p:nvPr/>
        </p:nvGrpSpPr>
        <p:grpSpPr>
          <a:xfrm rot="0">
            <a:off x="15224511" y="799989"/>
            <a:ext cx="780746" cy="780746"/>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9" name="Group 19"/>
          <p:cNvGrpSpPr/>
          <p:nvPr/>
        </p:nvGrpSpPr>
        <p:grpSpPr>
          <a:xfrm rot="0">
            <a:off x="14151284" y="799989"/>
            <a:ext cx="780746" cy="780746"/>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22" name="Picture 2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7168265" y="3380959"/>
            <a:ext cx="3770653" cy="4114800"/>
          </a:xfrm>
          <a:prstGeom prst="rect">
            <a:avLst/>
          </a:prstGeom>
        </p:spPr>
      </p:pic>
      <p:sp>
        <p:nvSpPr>
          <p:cNvPr id="23" name="TextBox 23"/>
          <p:cNvSpPr txBox="1"/>
          <p:nvPr/>
        </p:nvSpPr>
        <p:spPr>
          <a:xfrm>
            <a:off x="4903181" y="542661"/>
            <a:ext cx="8300822" cy="1219200"/>
          </a:xfrm>
          <a:prstGeom prst="rect">
            <a:avLst/>
          </a:prstGeom>
        </p:spPr>
        <p:txBody>
          <a:bodyPr lIns="0" tIns="0" rIns="0" bIns="0" rtlCol="0" anchor="t">
            <a:spAutoFit/>
          </a:bodyPr>
          <a:lstStyle/>
          <a:p>
            <a:pPr algn="ctr">
              <a:lnSpc>
                <a:spcPts val="9000"/>
              </a:lnSpc>
            </a:pPr>
            <a:r>
              <a:rPr lang="en-US" sz="7500">
                <a:solidFill>
                  <a:srgbClr val="FFFFFF"/>
                </a:solidFill>
                <a:latin typeface="Poppins Medium"/>
              </a:rPr>
              <a:t>WINDOWS</a:t>
            </a:r>
            <a:endParaRPr lang="en-US" sz="7500">
              <a:solidFill>
                <a:srgbClr val="FFFFFF"/>
              </a:solidFill>
              <a:latin typeface="Poppins Medium"/>
            </a:endParaRPr>
          </a:p>
        </p:txBody>
      </p:sp>
      <p:sp>
        <p:nvSpPr>
          <p:cNvPr id="24" name="TextBox 24"/>
          <p:cNvSpPr txBox="1"/>
          <p:nvPr/>
        </p:nvSpPr>
        <p:spPr>
          <a:xfrm>
            <a:off x="12080083" y="2818984"/>
            <a:ext cx="5214992" cy="2095500"/>
          </a:xfrm>
          <a:prstGeom prst="rect">
            <a:avLst/>
          </a:prstGeom>
        </p:spPr>
        <p:txBody>
          <a:bodyPr lIns="0" tIns="0" rIns="0" bIns="0" rtlCol="0" anchor="t">
            <a:spAutoFit/>
          </a:bodyPr>
          <a:lstStyle/>
          <a:p>
            <a:pPr algn="r">
              <a:lnSpc>
                <a:spcPts val="4125"/>
              </a:lnSpc>
              <a:spcBef>
                <a:spcPct val="0"/>
              </a:spcBef>
            </a:pPr>
            <a:r>
              <a:rPr lang="en-US" sz="3440">
                <a:solidFill>
                  <a:srgbClr val="FFFFFF"/>
                </a:solidFill>
                <a:latin typeface="Bitter"/>
              </a:rPr>
              <a:t>Windows is the most widely used operating system for desktop and laptop computers.</a:t>
            </a:r>
            <a:endParaRPr lang="en-US" sz="3440">
              <a:solidFill>
                <a:srgbClr val="FFFFFF"/>
              </a:solidFill>
              <a:latin typeface="Bitter"/>
            </a:endParaRPr>
          </a:p>
        </p:txBody>
      </p:sp>
      <p:sp>
        <p:nvSpPr>
          <p:cNvPr id="25" name="TextBox 25"/>
          <p:cNvSpPr txBox="1"/>
          <p:nvPr/>
        </p:nvSpPr>
        <p:spPr>
          <a:xfrm>
            <a:off x="958031" y="6128635"/>
            <a:ext cx="5214992" cy="3629459"/>
          </a:xfrm>
          <a:prstGeom prst="rect">
            <a:avLst/>
          </a:prstGeom>
        </p:spPr>
        <p:txBody>
          <a:bodyPr lIns="0" tIns="0" rIns="0" bIns="0" rtlCol="0" anchor="t">
            <a:spAutoFit/>
          </a:bodyPr>
          <a:lstStyle/>
          <a:p>
            <a:pPr>
              <a:lnSpc>
                <a:spcPts val="4125"/>
              </a:lnSpc>
              <a:spcBef>
                <a:spcPct val="0"/>
              </a:spcBef>
            </a:pPr>
            <a:r>
              <a:rPr lang="en-US" sz="3440">
                <a:solidFill>
                  <a:srgbClr val="FFFFFF"/>
                </a:solidFill>
                <a:latin typeface="Bitter"/>
              </a:rPr>
              <a:t>Its advantages include a wide range of software support, user-friendly interface, and compatibility with a large number of hardware devices.</a:t>
            </a:r>
            <a:endParaRPr lang="en-US" sz="3440">
              <a:solidFill>
                <a:srgbClr val="FFFFFF"/>
              </a:solidFill>
              <a:latin typeface="Bitter"/>
            </a:endParaRPr>
          </a:p>
        </p:txBody>
      </p:sp>
      <p:sp>
        <p:nvSpPr>
          <p:cNvPr id="26" name="TextBox 26"/>
          <p:cNvSpPr txBox="1"/>
          <p:nvPr/>
        </p:nvSpPr>
        <p:spPr>
          <a:xfrm>
            <a:off x="12080083" y="6302942"/>
            <a:ext cx="5214992" cy="2095500"/>
          </a:xfrm>
          <a:prstGeom prst="rect">
            <a:avLst/>
          </a:prstGeom>
        </p:spPr>
        <p:txBody>
          <a:bodyPr lIns="0" tIns="0" rIns="0" bIns="0" rtlCol="0" anchor="t">
            <a:spAutoFit/>
          </a:bodyPr>
          <a:lstStyle/>
          <a:p>
            <a:pPr algn="r">
              <a:lnSpc>
                <a:spcPts val="4125"/>
              </a:lnSpc>
              <a:spcBef>
                <a:spcPct val="0"/>
              </a:spcBef>
            </a:pPr>
            <a:r>
              <a:rPr lang="en-US" sz="3440">
                <a:solidFill>
                  <a:srgbClr val="FFFFFF"/>
                </a:solidFill>
                <a:latin typeface="Bitter"/>
              </a:rPr>
              <a:t>However, it is known for being prone to viruses and malware, and it can sometimes be unstable.</a:t>
            </a:r>
            <a:endParaRPr lang="en-US" sz="3440">
              <a:solidFill>
                <a:srgbClr val="FFFFFF"/>
              </a:solidFill>
              <a:latin typeface="Bitter"/>
            </a:endParaRPr>
          </a:p>
        </p:txBody>
      </p:sp>
      <p:sp>
        <p:nvSpPr>
          <p:cNvPr id="27" name="TextBox 27"/>
          <p:cNvSpPr txBox="1"/>
          <p:nvPr/>
        </p:nvSpPr>
        <p:spPr>
          <a:xfrm>
            <a:off x="1028700" y="2780884"/>
            <a:ext cx="4998401" cy="1257016"/>
          </a:xfrm>
          <a:prstGeom prst="rect">
            <a:avLst/>
          </a:prstGeom>
        </p:spPr>
        <p:txBody>
          <a:bodyPr lIns="0" tIns="0" rIns="0" bIns="0" rtlCol="0" anchor="t">
            <a:spAutoFit/>
          </a:bodyPr>
          <a:lstStyle/>
          <a:p>
            <a:pPr>
              <a:lnSpc>
                <a:spcPts val="4815"/>
              </a:lnSpc>
            </a:pPr>
            <a:r>
              <a:rPr lang="en-US" sz="4010">
                <a:solidFill>
                  <a:srgbClr val="CADDFF"/>
                </a:solidFill>
                <a:latin typeface="Poppins Medium"/>
              </a:rPr>
              <a:t>DEVELOPED BY MICROSOFT</a:t>
            </a:r>
            <a:endParaRPr lang="en-US" sz="4010">
              <a:solidFill>
                <a:srgbClr val="CADDFF"/>
              </a:solidFill>
              <a:latin typeface="Poppi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sp>
        <p:nvSpPr>
          <p:cNvPr id="2" name="AutoShape 2"/>
          <p:cNvSpPr/>
          <p:nvPr/>
        </p:nvSpPr>
        <p:spPr>
          <a:xfrm>
            <a:off x="1028700" y="5844639"/>
            <a:ext cx="2032364" cy="0"/>
          </a:xfrm>
          <a:prstGeom prst="line">
            <a:avLst/>
          </a:prstGeom>
          <a:ln w="114300" cap="rnd">
            <a:solidFill>
              <a:srgbClr val="FFFFFF"/>
            </a:solidFill>
            <a:prstDash val="solid"/>
            <a:headEnd type="none" w="sm" len="sm"/>
            <a:tailEnd type="none" w="sm" len="sm"/>
          </a:ln>
        </p:spPr>
      </p:sp>
      <p:sp>
        <p:nvSpPr>
          <p:cNvPr id="3" name="AutoShape 3"/>
          <p:cNvSpPr/>
          <p:nvPr/>
        </p:nvSpPr>
        <p:spPr>
          <a:xfrm>
            <a:off x="15046120" y="5901789"/>
            <a:ext cx="2032364" cy="0"/>
          </a:xfrm>
          <a:prstGeom prst="line">
            <a:avLst/>
          </a:prstGeom>
          <a:ln w="114300" cap="rnd">
            <a:solidFill>
              <a:srgbClr val="FFFFFF"/>
            </a:solidFill>
            <a:prstDash val="solid"/>
            <a:headEnd type="none" w="sm" len="sm"/>
            <a:tailEnd type="none" w="sm" len="sm"/>
          </a:ln>
        </p:spPr>
      </p:sp>
      <p:grpSp>
        <p:nvGrpSpPr>
          <p:cNvPr id="4" name="Group 4"/>
          <p:cNvGrpSpPr/>
          <p:nvPr/>
        </p:nvGrpSpPr>
        <p:grpSpPr>
          <a:xfrm rot="0">
            <a:off x="3175154" y="799989"/>
            <a:ext cx="780746" cy="780746"/>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7" name="Group 7"/>
          <p:cNvGrpSpPr/>
          <p:nvPr/>
        </p:nvGrpSpPr>
        <p:grpSpPr>
          <a:xfrm rot="0">
            <a:off x="2101927" y="799989"/>
            <a:ext cx="780746" cy="780746"/>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0" name="Group 10"/>
          <p:cNvGrpSpPr/>
          <p:nvPr/>
        </p:nvGrpSpPr>
        <p:grpSpPr>
          <a:xfrm rot="0">
            <a:off x="1028700" y="799989"/>
            <a:ext cx="780746" cy="780746"/>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3" name="Group 13"/>
          <p:cNvGrpSpPr/>
          <p:nvPr/>
        </p:nvGrpSpPr>
        <p:grpSpPr>
          <a:xfrm rot="0">
            <a:off x="16297738" y="799989"/>
            <a:ext cx="780746" cy="780746"/>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6" name="Group 16"/>
          <p:cNvGrpSpPr/>
          <p:nvPr/>
        </p:nvGrpSpPr>
        <p:grpSpPr>
          <a:xfrm rot="0">
            <a:off x="15224511" y="799989"/>
            <a:ext cx="780746" cy="780746"/>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9" name="Group 19"/>
          <p:cNvGrpSpPr/>
          <p:nvPr/>
        </p:nvGrpSpPr>
        <p:grpSpPr>
          <a:xfrm rot="0">
            <a:off x="14151284" y="799989"/>
            <a:ext cx="780746" cy="780746"/>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22" name="Picture 2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7374636" y="3086100"/>
            <a:ext cx="3538728" cy="4114800"/>
          </a:xfrm>
          <a:prstGeom prst="rect">
            <a:avLst/>
          </a:prstGeom>
        </p:spPr>
      </p:pic>
      <p:sp>
        <p:nvSpPr>
          <p:cNvPr id="23" name="TextBox 23"/>
          <p:cNvSpPr txBox="1"/>
          <p:nvPr/>
        </p:nvSpPr>
        <p:spPr>
          <a:xfrm>
            <a:off x="4903181" y="542661"/>
            <a:ext cx="8300822" cy="1219200"/>
          </a:xfrm>
          <a:prstGeom prst="rect">
            <a:avLst/>
          </a:prstGeom>
        </p:spPr>
        <p:txBody>
          <a:bodyPr lIns="0" tIns="0" rIns="0" bIns="0" rtlCol="0" anchor="t">
            <a:spAutoFit/>
          </a:bodyPr>
          <a:lstStyle/>
          <a:p>
            <a:pPr algn="ctr">
              <a:lnSpc>
                <a:spcPts val="9000"/>
              </a:lnSpc>
            </a:pPr>
            <a:r>
              <a:rPr lang="en-US" sz="7500">
                <a:solidFill>
                  <a:srgbClr val="FFFFFF"/>
                </a:solidFill>
                <a:latin typeface="Poppins Medium"/>
              </a:rPr>
              <a:t>MACOS</a:t>
            </a:r>
            <a:endParaRPr lang="en-US" sz="7500">
              <a:solidFill>
                <a:srgbClr val="FFFFFF"/>
              </a:solidFill>
              <a:latin typeface="Poppins Medium"/>
            </a:endParaRPr>
          </a:p>
        </p:txBody>
      </p:sp>
      <p:sp>
        <p:nvSpPr>
          <p:cNvPr id="24" name="TextBox 24"/>
          <p:cNvSpPr txBox="1"/>
          <p:nvPr/>
        </p:nvSpPr>
        <p:spPr>
          <a:xfrm>
            <a:off x="12080083" y="2818984"/>
            <a:ext cx="5214992" cy="1571625"/>
          </a:xfrm>
          <a:prstGeom prst="rect">
            <a:avLst/>
          </a:prstGeom>
        </p:spPr>
        <p:txBody>
          <a:bodyPr lIns="0" tIns="0" rIns="0" bIns="0" rtlCol="0" anchor="t">
            <a:spAutoFit/>
          </a:bodyPr>
          <a:lstStyle/>
          <a:p>
            <a:pPr algn="r">
              <a:lnSpc>
                <a:spcPts val="4125"/>
              </a:lnSpc>
              <a:spcBef>
                <a:spcPct val="0"/>
              </a:spcBef>
            </a:pPr>
            <a:r>
              <a:rPr lang="en-US" sz="3440">
                <a:solidFill>
                  <a:srgbClr val="FFFFFF"/>
                </a:solidFill>
                <a:latin typeface="Bitter"/>
              </a:rPr>
              <a:t>macOS is the operating system for Apple's Mac computers. </a:t>
            </a:r>
            <a:endParaRPr lang="en-US" sz="3440">
              <a:solidFill>
                <a:srgbClr val="FFFFFF"/>
              </a:solidFill>
              <a:latin typeface="Bitter"/>
            </a:endParaRPr>
          </a:p>
        </p:txBody>
      </p:sp>
      <p:sp>
        <p:nvSpPr>
          <p:cNvPr id="25" name="TextBox 25"/>
          <p:cNvSpPr txBox="1"/>
          <p:nvPr/>
        </p:nvSpPr>
        <p:spPr>
          <a:xfrm>
            <a:off x="958031" y="6128635"/>
            <a:ext cx="5214992" cy="3629459"/>
          </a:xfrm>
          <a:prstGeom prst="rect">
            <a:avLst/>
          </a:prstGeom>
        </p:spPr>
        <p:txBody>
          <a:bodyPr lIns="0" tIns="0" rIns="0" bIns="0" rtlCol="0" anchor="t">
            <a:spAutoFit/>
          </a:bodyPr>
          <a:lstStyle/>
          <a:p>
            <a:pPr>
              <a:lnSpc>
                <a:spcPts val="4125"/>
              </a:lnSpc>
              <a:spcBef>
                <a:spcPct val="0"/>
              </a:spcBef>
            </a:pPr>
            <a:r>
              <a:rPr lang="en-US" sz="3440">
                <a:solidFill>
                  <a:srgbClr val="FFFFFF"/>
                </a:solidFill>
                <a:latin typeface="Bitter"/>
              </a:rPr>
              <a:t>Its advantages include a streamlined and intuitive user interface, robust security features, and seamless integration with other Apple devices.</a:t>
            </a:r>
            <a:endParaRPr lang="en-US" sz="3440">
              <a:solidFill>
                <a:srgbClr val="FFFFFF"/>
              </a:solidFill>
              <a:latin typeface="Bitter"/>
            </a:endParaRPr>
          </a:p>
        </p:txBody>
      </p:sp>
      <p:sp>
        <p:nvSpPr>
          <p:cNvPr id="26" name="TextBox 26"/>
          <p:cNvSpPr txBox="1"/>
          <p:nvPr/>
        </p:nvSpPr>
        <p:spPr>
          <a:xfrm>
            <a:off x="12080083" y="6302942"/>
            <a:ext cx="5214992" cy="2619375"/>
          </a:xfrm>
          <a:prstGeom prst="rect">
            <a:avLst/>
          </a:prstGeom>
        </p:spPr>
        <p:txBody>
          <a:bodyPr lIns="0" tIns="0" rIns="0" bIns="0" rtlCol="0" anchor="t">
            <a:spAutoFit/>
          </a:bodyPr>
          <a:lstStyle/>
          <a:p>
            <a:pPr algn="r">
              <a:lnSpc>
                <a:spcPts val="4125"/>
              </a:lnSpc>
              <a:spcBef>
                <a:spcPct val="0"/>
              </a:spcBef>
            </a:pPr>
            <a:r>
              <a:rPr lang="en-US" sz="3440">
                <a:solidFill>
                  <a:srgbClr val="FFFFFF"/>
                </a:solidFill>
                <a:latin typeface="Bitter"/>
              </a:rPr>
              <a:t>However, it has limited software support compared to Windows, and it is only compatible with Apple hardware.</a:t>
            </a:r>
            <a:endParaRPr lang="en-US" sz="3440">
              <a:solidFill>
                <a:srgbClr val="FFFFFF"/>
              </a:solidFill>
              <a:latin typeface="Bitter"/>
            </a:endParaRPr>
          </a:p>
        </p:txBody>
      </p:sp>
      <p:sp>
        <p:nvSpPr>
          <p:cNvPr id="27" name="TextBox 27"/>
          <p:cNvSpPr txBox="1"/>
          <p:nvPr/>
        </p:nvSpPr>
        <p:spPr>
          <a:xfrm>
            <a:off x="1028700" y="2780884"/>
            <a:ext cx="4998401" cy="1257016"/>
          </a:xfrm>
          <a:prstGeom prst="rect">
            <a:avLst/>
          </a:prstGeom>
        </p:spPr>
        <p:txBody>
          <a:bodyPr lIns="0" tIns="0" rIns="0" bIns="0" rtlCol="0" anchor="t">
            <a:spAutoFit/>
          </a:bodyPr>
          <a:lstStyle/>
          <a:p>
            <a:pPr>
              <a:lnSpc>
                <a:spcPts val="4815"/>
              </a:lnSpc>
            </a:pPr>
            <a:r>
              <a:rPr lang="en-US" sz="4010">
                <a:solidFill>
                  <a:srgbClr val="CADDFF"/>
                </a:solidFill>
                <a:latin typeface="Poppins Medium"/>
              </a:rPr>
              <a:t>DEVELOPED BY APPLE</a:t>
            </a:r>
            <a:endParaRPr lang="en-US" sz="4010">
              <a:solidFill>
                <a:srgbClr val="CADDFF"/>
              </a:solidFill>
              <a:latin typeface="Poppi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sp>
        <p:nvSpPr>
          <p:cNvPr id="2" name="AutoShape 2"/>
          <p:cNvSpPr/>
          <p:nvPr/>
        </p:nvSpPr>
        <p:spPr>
          <a:xfrm>
            <a:off x="1028700" y="5844639"/>
            <a:ext cx="2032364" cy="0"/>
          </a:xfrm>
          <a:prstGeom prst="line">
            <a:avLst/>
          </a:prstGeom>
          <a:ln w="114300" cap="rnd">
            <a:solidFill>
              <a:srgbClr val="FFFFFF"/>
            </a:solidFill>
            <a:prstDash val="solid"/>
            <a:headEnd type="none" w="sm" len="sm"/>
            <a:tailEnd type="none" w="sm" len="sm"/>
          </a:ln>
        </p:spPr>
      </p:sp>
      <p:sp>
        <p:nvSpPr>
          <p:cNvPr id="3" name="AutoShape 3"/>
          <p:cNvSpPr/>
          <p:nvPr/>
        </p:nvSpPr>
        <p:spPr>
          <a:xfrm>
            <a:off x="15046120" y="5901789"/>
            <a:ext cx="2032364" cy="0"/>
          </a:xfrm>
          <a:prstGeom prst="line">
            <a:avLst/>
          </a:prstGeom>
          <a:ln w="114300" cap="rnd">
            <a:solidFill>
              <a:srgbClr val="FFFFFF"/>
            </a:solidFill>
            <a:prstDash val="solid"/>
            <a:headEnd type="none" w="sm" len="sm"/>
            <a:tailEnd type="none" w="sm" len="sm"/>
          </a:ln>
        </p:spPr>
      </p:sp>
      <p:grpSp>
        <p:nvGrpSpPr>
          <p:cNvPr id="4" name="Group 4"/>
          <p:cNvGrpSpPr/>
          <p:nvPr/>
        </p:nvGrpSpPr>
        <p:grpSpPr>
          <a:xfrm rot="0">
            <a:off x="3175154" y="799989"/>
            <a:ext cx="780746" cy="780746"/>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7" name="Group 7"/>
          <p:cNvGrpSpPr/>
          <p:nvPr/>
        </p:nvGrpSpPr>
        <p:grpSpPr>
          <a:xfrm rot="0">
            <a:off x="2101927" y="799989"/>
            <a:ext cx="780746" cy="780746"/>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0" name="Group 10"/>
          <p:cNvGrpSpPr/>
          <p:nvPr/>
        </p:nvGrpSpPr>
        <p:grpSpPr>
          <a:xfrm rot="0">
            <a:off x="1028700" y="799989"/>
            <a:ext cx="780746" cy="780746"/>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3" name="Group 13"/>
          <p:cNvGrpSpPr/>
          <p:nvPr/>
        </p:nvGrpSpPr>
        <p:grpSpPr>
          <a:xfrm rot="0">
            <a:off x="16297738" y="799989"/>
            <a:ext cx="780746" cy="780746"/>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6" name="Group 16"/>
          <p:cNvGrpSpPr/>
          <p:nvPr/>
        </p:nvGrpSpPr>
        <p:grpSpPr>
          <a:xfrm rot="0">
            <a:off x="15224511" y="799989"/>
            <a:ext cx="780746" cy="780746"/>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9" name="Group 19"/>
          <p:cNvGrpSpPr/>
          <p:nvPr/>
        </p:nvGrpSpPr>
        <p:grpSpPr>
          <a:xfrm rot="0">
            <a:off x="14151284" y="799989"/>
            <a:ext cx="780746" cy="780746"/>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22" name="Picture 2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7527036" y="3238500"/>
            <a:ext cx="3471395" cy="4114800"/>
          </a:xfrm>
          <a:prstGeom prst="rect">
            <a:avLst/>
          </a:prstGeom>
        </p:spPr>
      </p:pic>
      <p:sp>
        <p:nvSpPr>
          <p:cNvPr id="23" name="TextBox 23"/>
          <p:cNvSpPr txBox="1"/>
          <p:nvPr/>
        </p:nvSpPr>
        <p:spPr>
          <a:xfrm>
            <a:off x="4903181" y="542661"/>
            <a:ext cx="8300822" cy="2362200"/>
          </a:xfrm>
          <a:prstGeom prst="rect">
            <a:avLst/>
          </a:prstGeom>
        </p:spPr>
        <p:txBody>
          <a:bodyPr lIns="0" tIns="0" rIns="0" bIns="0" rtlCol="0" anchor="t">
            <a:spAutoFit/>
          </a:bodyPr>
          <a:lstStyle/>
          <a:p>
            <a:pPr algn="ctr">
              <a:lnSpc>
                <a:spcPts val="9000"/>
              </a:lnSpc>
            </a:pPr>
            <a:r>
              <a:rPr lang="en-US" sz="7500">
                <a:solidFill>
                  <a:srgbClr val="FFFFFF"/>
                </a:solidFill>
                <a:latin typeface="Poppins Medium"/>
              </a:rPr>
              <a:t>LINUX</a:t>
            </a:r>
            <a:endParaRPr lang="en-US" sz="7500">
              <a:solidFill>
                <a:srgbClr val="FFFFFF"/>
              </a:solidFill>
              <a:latin typeface="Poppins Medium"/>
            </a:endParaRPr>
          </a:p>
          <a:p>
            <a:pPr algn="ctr">
              <a:lnSpc>
                <a:spcPts val="9000"/>
              </a:lnSpc>
            </a:pPr>
          </a:p>
        </p:txBody>
      </p:sp>
      <p:sp>
        <p:nvSpPr>
          <p:cNvPr id="24" name="TextBox 24"/>
          <p:cNvSpPr txBox="1"/>
          <p:nvPr/>
        </p:nvSpPr>
        <p:spPr>
          <a:xfrm>
            <a:off x="12080083" y="2818984"/>
            <a:ext cx="5214992" cy="2095500"/>
          </a:xfrm>
          <a:prstGeom prst="rect">
            <a:avLst/>
          </a:prstGeom>
        </p:spPr>
        <p:txBody>
          <a:bodyPr lIns="0" tIns="0" rIns="0" bIns="0" rtlCol="0" anchor="t">
            <a:spAutoFit/>
          </a:bodyPr>
          <a:lstStyle/>
          <a:p>
            <a:pPr algn="r">
              <a:lnSpc>
                <a:spcPts val="4125"/>
              </a:lnSpc>
              <a:spcBef>
                <a:spcPct val="0"/>
              </a:spcBef>
            </a:pPr>
            <a:r>
              <a:rPr lang="en-US" sz="3440">
                <a:solidFill>
                  <a:srgbClr val="FFFFFF"/>
                </a:solidFill>
                <a:latin typeface="Bitter"/>
              </a:rPr>
              <a:t>Linux is an open-source operating system that is known for its stability, security, and flexibility</a:t>
            </a:r>
            <a:endParaRPr lang="en-US" sz="3440">
              <a:solidFill>
                <a:srgbClr val="FFFFFF"/>
              </a:solidFill>
              <a:latin typeface="Bitter"/>
            </a:endParaRPr>
          </a:p>
        </p:txBody>
      </p:sp>
      <p:sp>
        <p:nvSpPr>
          <p:cNvPr id="25" name="TextBox 25"/>
          <p:cNvSpPr txBox="1"/>
          <p:nvPr/>
        </p:nvSpPr>
        <p:spPr>
          <a:xfrm>
            <a:off x="958031" y="6128635"/>
            <a:ext cx="5214992" cy="2073976"/>
          </a:xfrm>
          <a:prstGeom prst="rect">
            <a:avLst/>
          </a:prstGeom>
        </p:spPr>
        <p:txBody>
          <a:bodyPr lIns="0" tIns="0" rIns="0" bIns="0" rtlCol="0" anchor="t">
            <a:spAutoFit/>
          </a:bodyPr>
          <a:lstStyle/>
          <a:p>
            <a:pPr>
              <a:lnSpc>
                <a:spcPts val="4125"/>
              </a:lnSpc>
              <a:spcBef>
                <a:spcPct val="0"/>
              </a:spcBef>
            </a:pPr>
            <a:r>
              <a:rPr lang="en-US" sz="3440">
                <a:solidFill>
                  <a:srgbClr val="FFFFFF"/>
                </a:solidFill>
                <a:latin typeface="Bitter"/>
              </a:rPr>
              <a:t>It is highly customizable and can be tailored to meet the specific needs of different users. </a:t>
            </a:r>
            <a:endParaRPr lang="en-US" sz="3440">
              <a:solidFill>
                <a:srgbClr val="FFFFFF"/>
              </a:solidFill>
              <a:latin typeface="Bitter"/>
            </a:endParaRPr>
          </a:p>
        </p:txBody>
      </p:sp>
      <p:sp>
        <p:nvSpPr>
          <p:cNvPr id="26" name="TextBox 26"/>
          <p:cNvSpPr txBox="1"/>
          <p:nvPr/>
        </p:nvSpPr>
        <p:spPr>
          <a:xfrm>
            <a:off x="12080083" y="6115050"/>
            <a:ext cx="5214992" cy="3143250"/>
          </a:xfrm>
          <a:prstGeom prst="rect">
            <a:avLst/>
          </a:prstGeom>
        </p:spPr>
        <p:txBody>
          <a:bodyPr lIns="0" tIns="0" rIns="0" bIns="0" rtlCol="0" anchor="t">
            <a:spAutoFit/>
          </a:bodyPr>
          <a:lstStyle/>
          <a:p>
            <a:pPr algn="r">
              <a:lnSpc>
                <a:spcPts val="4125"/>
              </a:lnSpc>
              <a:spcBef>
                <a:spcPct val="0"/>
              </a:spcBef>
            </a:pPr>
            <a:r>
              <a:rPr lang="en-US" sz="3440">
                <a:solidFill>
                  <a:srgbClr val="FFFFFF"/>
                </a:solidFill>
                <a:latin typeface="Bitter"/>
              </a:rPr>
              <a:t>However, it has a steeper learning curve than other operating systems, and software support can sometimes be limited.</a:t>
            </a:r>
            <a:endParaRPr lang="en-US" sz="3440">
              <a:solidFill>
                <a:srgbClr val="FFFFFF"/>
              </a:solidFill>
              <a:latin typeface="Bitter"/>
            </a:endParaRPr>
          </a:p>
        </p:txBody>
      </p:sp>
      <p:sp>
        <p:nvSpPr>
          <p:cNvPr id="27" name="TextBox 27"/>
          <p:cNvSpPr txBox="1"/>
          <p:nvPr/>
        </p:nvSpPr>
        <p:spPr>
          <a:xfrm>
            <a:off x="1028700" y="2780884"/>
            <a:ext cx="4998401" cy="1866474"/>
          </a:xfrm>
          <a:prstGeom prst="rect">
            <a:avLst/>
          </a:prstGeom>
        </p:spPr>
        <p:txBody>
          <a:bodyPr lIns="0" tIns="0" rIns="0" bIns="0" rtlCol="0" anchor="t">
            <a:spAutoFit/>
          </a:bodyPr>
          <a:lstStyle/>
          <a:p>
            <a:pPr>
              <a:lnSpc>
                <a:spcPts val="4815"/>
              </a:lnSpc>
            </a:pPr>
            <a:r>
              <a:rPr lang="en-US" sz="4010">
                <a:solidFill>
                  <a:srgbClr val="CADDFF"/>
                </a:solidFill>
                <a:latin typeface="Poppins Medium"/>
              </a:rPr>
              <a:t>DEVELOPED BY A COMMUNITY OF DEVELOPERS</a:t>
            </a:r>
            <a:endParaRPr lang="en-US" sz="4010">
              <a:solidFill>
                <a:srgbClr val="CADDFF"/>
              </a:solidFill>
              <a:latin typeface="Poppins Medium"/>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10753</Words>
  <Application>WPS Presentation</Application>
  <PresentationFormat>On-screen Show (4:3)</PresentationFormat>
  <Paragraphs>600</Paragraphs>
  <Slides>46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46</vt:i4>
      </vt:variant>
    </vt:vector>
  </HeadingPairs>
  <TitlesOfParts>
    <vt:vector size="61" baseType="lpstr">
      <vt:lpstr>Arial</vt:lpstr>
      <vt:lpstr>SimSun</vt:lpstr>
      <vt:lpstr>Wingdings</vt:lpstr>
      <vt:lpstr>DejaVu Sans</vt:lpstr>
      <vt:lpstr>Poppins Medium Bold</vt:lpstr>
      <vt:lpstr>Quicksand Light</vt:lpstr>
      <vt:lpstr>Bitter</vt:lpstr>
      <vt:lpstr>Poppins Medium</vt:lpstr>
      <vt:lpstr>Arial</vt:lpstr>
      <vt:lpstr>Calibri</vt:lpstr>
      <vt:lpstr>Microsoft YaHei</vt:lpstr>
      <vt:lpstr>Droid Sans Fallback</vt:lpstr>
      <vt:lpstr>Arial Unicode MS</vt:lpstr>
      <vt:lpstr>Bitter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Bright Blue and White Illustrative Technology Thesis Presentation</dc:title>
  <dc:creator/>
  <cp:lastModifiedBy>zharsuke</cp:lastModifiedBy>
  <cp:revision>2</cp:revision>
  <dcterms:created xsi:type="dcterms:W3CDTF">2023-02-22T06:37:04Z</dcterms:created>
  <dcterms:modified xsi:type="dcterms:W3CDTF">2023-02-22T06:37:04Z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1033-11.1.0.11664</vt:lpwstr>
  </property>
</Properties>
</file>